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63" r:id="rId2"/>
    <p:sldMasterId id="2147484015" r:id="rId3"/>
    <p:sldMasterId id="2147484017" r:id="rId4"/>
  </p:sldMasterIdLst>
  <p:notesMasterIdLst>
    <p:notesMasterId r:id="rId35"/>
  </p:notesMasterIdLst>
  <p:handoutMasterIdLst>
    <p:handoutMasterId r:id="rId36"/>
  </p:handoutMasterIdLst>
  <p:sldIdLst>
    <p:sldId id="256" r:id="rId5"/>
    <p:sldId id="571" r:id="rId6"/>
    <p:sldId id="283" r:id="rId7"/>
    <p:sldId id="563" r:id="rId8"/>
    <p:sldId id="284" r:id="rId9"/>
    <p:sldId id="564" r:id="rId10"/>
    <p:sldId id="286" r:id="rId11"/>
    <p:sldId id="287" r:id="rId12"/>
    <p:sldId id="289" r:id="rId13"/>
    <p:sldId id="290" r:id="rId14"/>
    <p:sldId id="291" r:id="rId15"/>
    <p:sldId id="301" r:id="rId16"/>
    <p:sldId id="570" r:id="rId17"/>
    <p:sldId id="288" r:id="rId18"/>
    <p:sldId id="292" r:id="rId19"/>
    <p:sldId id="293" r:id="rId20"/>
    <p:sldId id="294" r:id="rId21"/>
    <p:sldId id="296" r:id="rId22"/>
    <p:sldId id="295" r:id="rId23"/>
    <p:sldId id="297" r:id="rId24"/>
    <p:sldId id="298" r:id="rId25"/>
    <p:sldId id="300" r:id="rId26"/>
    <p:sldId id="299" r:id="rId27"/>
    <p:sldId id="568" r:id="rId28"/>
    <p:sldId id="302" r:id="rId29"/>
    <p:sldId id="562" r:id="rId30"/>
    <p:sldId id="567" r:id="rId31"/>
    <p:sldId id="561" r:id="rId32"/>
    <p:sldId id="569" r:id="rId33"/>
    <p:sldId id="280" r:id="rId34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30"/>
    <a:srgbClr val="E53112"/>
    <a:srgbClr val="009949"/>
    <a:srgbClr val="00549A"/>
    <a:srgbClr val="0794CE"/>
    <a:srgbClr val="7B2525"/>
    <a:srgbClr val="E20334"/>
    <a:srgbClr val="EF82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7A38D-794A-4A19-B1D3-F64056B758DB}" v="544" dt="2019-07-17T13:16:15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son Lessa" userId="c5e759f61e16e352" providerId="LiveId" clId="{0947A38D-794A-4A19-B1D3-F64056B758DB}"/>
    <pc:docChg chg="undo custSel addSld delSld modSld sldOrd">
      <pc:chgData name="Edson Lessa" userId="c5e759f61e16e352" providerId="LiveId" clId="{0947A38D-794A-4A19-B1D3-F64056B758DB}" dt="2019-07-17T13:39:41.175" v="2543" actId="20577"/>
      <pc:docMkLst>
        <pc:docMk/>
      </pc:docMkLst>
      <pc:sldChg chg="addSp delSp modSp modTransition">
        <pc:chgData name="Edson Lessa" userId="c5e759f61e16e352" providerId="LiveId" clId="{0947A38D-794A-4A19-B1D3-F64056B758DB}" dt="2019-07-17T02:04:48.065" v="2220"/>
        <pc:sldMkLst>
          <pc:docMk/>
          <pc:sldMk cId="0" sldId="256"/>
        </pc:sldMkLst>
        <pc:spChg chg="add mod">
          <ac:chgData name="Edson Lessa" userId="c5e759f61e16e352" providerId="LiveId" clId="{0947A38D-794A-4A19-B1D3-F64056B758DB}" dt="2019-07-13T19:22:37.243" v="29" actId="14100"/>
          <ac:spMkLst>
            <pc:docMk/>
            <pc:sldMk cId="0" sldId="256"/>
            <ac:spMk id="2" creationId="{49CD08CD-D0D6-4C21-9DA2-AF1C6CAB269A}"/>
          </ac:spMkLst>
        </pc:spChg>
        <pc:spChg chg="del mod">
          <ac:chgData name="Edson Lessa" userId="c5e759f61e16e352" providerId="LiveId" clId="{0947A38D-794A-4A19-B1D3-F64056B758DB}" dt="2019-07-13T19:22:29.461" v="27" actId="478"/>
          <ac:spMkLst>
            <pc:docMk/>
            <pc:sldMk cId="0" sldId="256"/>
            <ac:spMk id="14340" creationId="{0687E10E-FFA4-4D9A-861E-0E029DD94EE2}"/>
          </ac:spMkLst>
        </pc:spChg>
        <pc:spChg chg="mod">
          <ac:chgData name="Edson Lessa" userId="c5e759f61e16e352" providerId="LiveId" clId="{0947A38D-794A-4A19-B1D3-F64056B758DB}" dt="2019-07-13T19:21:57.220" v="19" actId="20577"/>
          <ac:spMkLst>
            <pc:docMk/>
            <pc:sldMk cId="0" sldId="256"/>
            <ac:spMk id="17409" creationId="{360E330C-36A5-494A-BEC5-92530B87B934}"/>
          </ac:spMkLst>
        </pc:spChg>
        <pc:spChg chg="del">
          <ac:chgData name="Edson Lessa" userId="c5e759f61e16e352" providerId="LiveId" clId="{0947A38D-794A-4A19-B1D3-F64056B758DB}" dt="2019-07-13T19:22:20.871" v="24" actId="478"/>
          <ac:spMkLst>
            <pc:docMk/>
            <pc:sldMk cId="0" sldId="256"/>
            <ac:spMk id="17410" creationId="{77B8A17D-7832-4FAF-98BC-E7C08CBB030E}"/>
          </ac:spMkLst>
        </pc:spChg>
      </pc:sldChg>
      <pc:sldChg chg="modTransition">
        <pc:chgData name="Edson Lessa" userId="c5e759f61e16e352" providerId="LiveId" clId="{0947A38D-794A-4A19-B1D3-F64056B758DB}" dt="2019-07-17T02:04:48.065" v="2220"/>
        <pc:sldMkLst>
          <pc:docMk/>
          <pc:sldMk cId="0" sldId="280"/>
        </pc:sldMkLst>
      </pc:sldChg>
      <pc:sldChg chg="addSp delSp modSp add del modTransition">
        <pc:chgData name="Edson Lessa" userId="c5e759f61e16e352" providerId="LiveId" clId="{0947A38D-794A-4A19-B1D3-F64056B758DB}" dt="2019-07-17T11:44:56.972" v="2507" actId="2696"/>
        <pc:sldMkLst>
          <pc:docMk/>
          <pc:sldMk cId="1592409745" sldId="281"/>
        </pc:sldMkLst>
        <pc:spChg chg="del">
          <ac:chgData name="Edson Lessa" userId="c5e759f61e16e352" providerId="LiveId" clId="{0947A38D-794A-4A19-B1D3-F64056B758DB}" dt="2019-07-13T19:22:55.525" v="32" actId="478"/>
          <ac:spMkLst>
            <pc:docMk/>
            <pc:sldMk cId="1592409745" sldId="281"/>
            <ac:spMk id="2" creationId="{A46AD218-44A7-4B26-AAD8-7D94930968C1}"/>
          </ac:spMkLst>
        </pc:spChg>
        <pc:spChg chg="mod">
          <ac:chgData name="Edson Lessa" userId="c5e759f61e16e352" providerId="LiveId" clId="{0947A38D-794A-4A19-B1D3-F64056B758DB}" dt="2019-07-13T21:26:24.605" v="1618" actId="164"/>
          <ac:spMkLst>
            <pc:docMk/>
            <pc:sldMk cId="1592409745" sldId="281"/>
            <ac:spMk id="7" creationId="{2F8CF7D4-254F-4A52-A241-804E51207CA1}"/>
          </ac:spMkLst>
        </pc:spChg>
        <pc:spChg chg="del">
          <ac:chgData name="Edson Lessa" userId="c5e759f61e16e352" providerId="LiveId" clId="{0947A38D-794A-4A19-B1D3-F64056B758DB}" dt="2019-07-13T19:22:55.525" v="32" actId="478"/>
          <ac:spMkLst>
            <pc:docMk/>
            <pc:sldMk cId="1592409745" sldId="281"/>
            <ac:spMk id="9" creationId="{B56616CC-E3D4-41C6-A4E6-D6B82B60AAFA}"/>
          </ac:spMkLst>
        </pc:spChg>
        <pc:spChg chg="del">
          <ac:chgData name="Edson Lessa" userId="c5e759f61e16e352" providerId="LiveId" clId="{0947A38D-794A-4A19-B1D3-F64056B758DB}" dt="2019-07-13T19:22:55.525" v="32" actId="478"/>
          <ac:spMkLst>
            <pc:docMk/>
            <pc:sldMk cId="1592409745" sldId="281"/>
            <ac:spMk id="11" creationId="{7986DF90-DF00-401B-9B4E-BA066FF524AD}"/>
          </ac:spMkLst>
        </pc:spChg>
        <pc:spChg chg="mod">
          <ac:chgData name="Edson Lessa" userId="c5e759f61e16e352" providerId="LiveId" clId="{0947A38D-794A-4A19-B1D3-F64056B758DB}" dt="2019-07-13T21:26:24.605" v="1618" actId="164"/>
          <ac:spMkLst>
            <pc:docMk/>
            <pc:sldMk cId="1592409745" sldId="281"/>
            <ac:spMk id="14" creationId="{5AF4D9AE-8788-4E22-8645-584753030878}"/>
          </ac:spMkLst>
        </pc:spChg>
        <pc:spChg chg="mod">
          <ac:chgData name="Edson Lessa" userId="c5e759f61e16e352" providerId="LiveId" clId="{0947A38D-794A-4A19-B1D3-F64056B758DB}" dt="2019-07-13T21:26:24.605" v="1618" actId="164"/>
          <ac:spMkLst>
            <pc:docMk/>
            <pc:sldMk cId="1592409745" sldId="281"/>
            <ac:spMk id="18" creationId="{242D5ED7-F235-410C-B0BA-05C56641E206}"/>
          </ac:spMkLst>
        </pc:spChg>
        <pc:grpChg chg="add mod">
          <ac:chgData name="Edson Lessa" userId="c5e759f61e16e352" providerId="LiveId" clId="{0947A38D-794A-4A19-B1D3-F64056B758DB}" dt="2019-07-13T21:26:36.318" v="1623" actId="1076"/>
          <ac:grpSpMkLst>
            <pc:docMk/>
            <pc:sldMk cId="1592409745" sldId="281"/>
            <ac:grpSpMk id="3" creationId="{1568E91F-1992-4493-AFC8-ACFED0DC7A93}"/>
          </ac:grpSpMkLst>
        </pc:grpChg>
        <pc:picChg chg="del">
          <ac:chgData name="Edson Lessa" userId="c5e759f61e16e352" providerId="LiveId" clId="{0947A38D-794A-4A19-B1D3-F64056B758DB}" dt="2019-07-13T19:22:50.775" v="31" actId="478"/>
          <ac:picMkLst>
            <pc:docMk/>
            <pc:sldMk cId="1592409745" sldId="281"/>
            <ac:picMk id="6" creationId="{D1108E8B-286B-470F-9DF9-080846EF10D1}"/>
          </ac:picMkLst>
        </pc:picChg>
        <pc:picChg chg="mod">
          <ac:chgData name="Edson Lessa" userId="c5e759f61e16e352" providerId="LiveId" clId="{0947A38D-794A-4A19-B1D3-F64056B758DB}" dt="2019-07-13T21:26:30.909" v="1621" actId="1076"/>
          <ac:picMkLst>
            <pc:docMk/>
            <pc:sldMk cId="1592409745" sldId="281"/>
            <ac:picMk id="8" creationId="{09FF2B64-F774-435A-9374-A08AF80AA4C1}"/>
          </ac:picMkLst>
        </pc:picChg>
        <pc:picChg chg="del">
          <ac:chgData name="Edson Lessa" userId="c5e759f61e16e352" providerId="LiveId" clId="{0947A38D-794A-4A19-B1D3-F64056B758DB}" dt="2019-07-13T19:22:59.571" v="33" actId="478"/>
          <ac:picMkLst>
            <pc:docMk/>
            <pc:sldMk cId="1592409745" sldId="281"/>
            <ac:picMk id="10" creationId="{414F8888-3BFB-4C22-95C0-A861055AEC60}"/>
          </ac:picMkLst>
        </pc:picChg>
        <pc:picChg chg="del">
          <ac:chgData name="Edson Lessa" userId="c5e759f61e16e352" providerId="LiveId" clId="{0947A38D-794A-4A19-B1D3-F64056B758DB}" dt="2019-07-13T19:22:59.571" v="33" actId="478"/>
          <ac:picMkLst>
            <pc:docMk/>
            <pc:sldMk cId="1592409745" sldId="281"/>
            <ac:picMk id="12" creationId="{3913ACA8-07C5-4A04-B248-FA7C4D82ADFC}"/>
          </ac:picMkLst>
        </pc:picChg>
        <pc:picChg chg="mod">
          <ac:chgData name="Edson Lessa" userId="c5e759f61e16e352" providerId="LiveId" clId="{0947A38D-794A-4A19-B1D3-F64056B758DB}" dt="2019-07-13T21:26:42.822" v="1625" actId="1076"/>
          <ac:picMkLst>
            <pc:docMk/>
            <pc:sldMk cId="1592409745" sldId="281"/>
            <ac:picMk id="15" creationId="{D337C734-209A-4FD9-B775-2B30C58E0EAC}"/>
          </ac:picMkLst>
        </pc:picChg>
        <pc:picChg chg="mod">
          <ac:chgData name="Edson Lessa" userId="c5e759f61e16e352" providerId="LiveId" clId="{0947A38D-794A-4A19-B1D3-F64056B758DB}" dt="2019-07-13T21:26:24.605" v="1618" actId="164"/>
          <ac:picMkLst>
            <pc:docMk/>
            <pc:sldMk cId="1592409745" sldId="281"/>
            <ac:picMk id="16" creationId="{04771AAA-AF5A-4BC9-9976-3211D3813EBF}"/>
          </ac:picMkLst>
        </pc:picChg>
        <pc:picChg chg="mod">
          <ac:chgData name="Edson Lessa" userId="c5e759f61e16e352" providerId="LiveId" clId="{0947A38D-794A-4A19-B1D3-F64056B758DB}" dt="2019-07-13T21:26:24.605" v="1618" actId="164"/>
          <ac:picMkLst>
            <pc:docMk/>
            <pc:sldMk cId="1592409745" sldId="281"/>
            <ac:picMk id="17" creationId="{188301B2-39A3-4FC6-89A3-4C34CDBFE500}"/>
          </ac:picMkLst>
        </pc:picChg>
      </pc:sldChg>
      <pc:sldChg chg="addSp delSp modSp add ord modTransition">
        <pc:chgData name="Edson Lessa" userId="c5e759f61e16e352" providerId="LiveId" clId="{0947A38D-794A-4A19-B1D3-F64056B758DB}" dt="2019-07-17T02:04:48.065" v="2220"/>
        <pc:sldMkLst>
          <pc:docMk/>
          <pc:sldMk cId="1088969634" sldId="283"/>
        </pc:sldMkLst>
        <pc:spChg chg="mod">
          <ac:chgData name="Edson Lessa" userId="c5e759f61e16e352" providerId="LiveId" clId="{0947A38D-794A-4A19-B1D3-F64056B758DB}" dt="2019-07-14T23:48:03.244" v="2146" actId="14100"/>
          <ac:spMkLst>
            <pc:docMk/>
            <pc:sldMk cId="1088969634" sldId="283"/>
            <ac:spMk id="2" creationId="{75D2D0BC-E6F8-4374-838A-5A6B55883E04}"/>
          </ac:spMkLst>
        </pc:spChg>
        <pc:spChg chg="del">
          <ac:chgData name="Edson Lessa" userId="c5e759f61e16e352" providerId="LiveId" clId="{0947A38D-794A-4A19-B1D3-F64056B758DB}" dt="2019-07-13T19:25:50.537" v="139"/>
          <ac:spMkLst>
            <pc:docMk/>
            <pc:sldMk cId="1088969634" sldId="283"/>
            <ac:spMk id="3" creationId="{6F2627BD-1978-447D-BE1B-8DFB11BAED3F}"/>
          </ac:spMkLst>
        </pc:spChg>
        <pc:spChg chg="add mod">
          <ac:chgData name="Edson Lessa" userId="c5e759f61e16e352" providerId="LiveId" clId="{0947A38D-794A-4A19-B1D3-F64056B758DB}" dt="2019-07-13T21:52:57.065" v="1955" actId="20577"/>
          <ac:spMkLst>
            <pc:docMk/>
            <pc:sldMk cId="1088969634" sldId="283"/>
            <ac:spMk id="4" creationId="{92C5BAB1-FC06-4173-A85B-C4D6B55AA43B}"/>
          </ac:spMkLst>
        </pc:spChg>
        <pc:picChg chg="add">
          <ac:chgData name="Edson Lessa" userId="c5e759f61e16e352" providerId="LiveId" clId="{0947A38D-794A-4A19-B1D3-F64056B758DB}" dt="2019-07-13T19:25:50.537" v="139"/>
          <ac:picMkLst>
            <pc:docMk/>
            <pc:sldMk cId="1088969634" sldId="283"/>
            <ac:picMk id="46082" creationId="{C49FA4E5-716F-4AC5-9669-3F4DEF51F4FD}"/>
          </ac:picMkLst>
        </pc:picChg>
      </pc:sldChg>
      <pc:sldChg chg="addSp modSp add modTransition modAnim">
        <pc:chgData name="Edson Lessa" userId="c5e759f61e16e352" providerId="LiveId" clId="{0947A38D-794A-4A19-B1D3-F64056B758DB}" dt="2019-07-17T02:04:48.065" v="2220"/>
        <pc:sldMkLst>
          <pc:docMk/>
          <pc:sldMk cId="1683616076" sldId="284"/>
        </pc:sldMkLst>
        <pc:spChg chg="mod">
          <ac:chgData name="Edson Lessa" userId="c5e759f61e16e352" providerId="LiveId" clId="{0947A38D-794A-4A19-B1D3-F64056B758DB}" dt="2019-07-14T23:48:12.136" v="2149" actId="20577"/>
          <ac:spMkLst>
            <pc:docMk/>
            <pc:sldMk cId="1683616076" sldId="284"/>
            <ac:spMk id="2" creationId="{B1348B9E-61DB-4793-AE5D-2187772BF789}"/>
          </ac:spMkLst>
        </pc:spChg>
        <pc:spChg chg="add mod">
          <ac:chgData name="Edson Lessa" userId="c5e759f61e16e352" providerId="LiveId" clId="{0947A38D-794A-4A19-B1D3-F64056B758DB}" dt="2019-07-13T21:53:00.330" v="1956"/>
          <ac:spMkLst>
            <pc:docMk/>
            <pc:sldMk cId="1683616076" sldId="284"/>
            <ac:spMk id="3" creationId="{38C10A8C-57E6-4C38-9E5F-2DD77EE09C2C}"/>
          </ac:spMkLst>
        </pc:spChg>
        <pc:picChg chg="mod">
          <ac:chgData name="Edson Lessa" userId="c5e759f61e16e352" providerId="LiveId" clId="{0947A38D-794A-4A19-B1D3-F64056B758DB}" dt="2019-07-13T21:52:07.727" v="1839" actId="1076"/>
          <ac:picMkLst>
            <pc:docMk/>
            <pc:sldMk cId="1683616076" sldId="284"/>
            <ac:picMk id="32770" creationId="{FADC5DB5-20D9-47FE-A7DA-8FF8CE01AFBB}"/>
          </ac:picMkLst>
        </pc:picChg>
      </pc:sldChg>
      <pc:sldChg chg="addSp delSp modSp add del modTransition">
        <pc:chgData name="Edson Lessa" userId="c5e759f61e16e352" providerId="LiveId" clId="{0947A38D-794A-4A19-B1D3-F64056B758DB}" dt="2019-07-17T02:08:17.645" v="2247" actId="2696"/>
        <pc:sldMkLst>
          <pc:docMk/>
          <pc:sldMk cId="1545878251" sldId="285"/>
        </pc:sldMkLst>
        <pc:spChg chg="mod">
          <ac:chgData name="Edson Lessa" userId="c5e759f61e16e352" providerId="LiveId" clId="{0947A38D-794A-4A19-B1D3-F64056B758DB}" dt="2019-07-13T21:58:23.439" v="2052" actId="20577"/>
          <ac:spMkLst>
            <pc:docMk/>
            <pc:sldMk cId="1545878251" sldId="285"/>
            <ac:spMk id="2" creationId="{4F2DF7DF-D524-44FE-9C1C-4ED6B81A7C76}"/>
          </ac:spMkLst>
        </pc:spChg>
        <pc:spChg chg="del">
          <ac:chgData name="Edson Lessa" userId="c5e759f61e16e352" providerId="LiveId" clId="{0947A38D-794A-4A19-B1D3-F64056B758DB}" dt="2019-07-13T19:28:45.527" v="187"/>
          <ac:spMkLst>
            <pc:docMk/>
            <pc:sldMk cId="1545878251" sldId="285"/>
            <ac:spMk id="3" creationId="{9BBE6DB3-3CD9-4D10-BB14-4C399D5266A5}"/>
          </ac:spMkLst>
        </pc:spChg>
        <pc:picChg chg="add mod">
          <ac:chgData name="Edson Lessa" userId="c5e759f61e16e352" providerId="LiveId" clId="{0947A38D-794A-4A19-B1D3-F64056B758DB}" dt="2019-07-13T19:29:09.626" v="242" actId="1076"/>
          <ac:picMkLst>
            <pc:docMk/>
            <pc:sldMk cId="1545878251" sldId="285"/>
            <ac:picMk id="47106" creationId="{B12BC626-DBE5-4F28-B538-8BD5EBCA9C2E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729005997" sldId="286"/>
        </pc:sldMkLst>
        <pc:spChg chg="mod">
          <ac:chgData name="Edson Lessa" userId="c5e759f61e16e352" providerId="LiveId" clId="{0947A38D-794A-4A19-B1D3-F64056B758DB}" dt="2019-07-13T19:31:24.998" v="293" actId="20577"/>
          <ac:spMkLst>
            <pc:docMk/>
            <pc:sldMk cId="729005997" sldId="286"/>
            <ac:spMk id="2" creationId="{525093B4-52FE-4A5D-95F5-CA27E087A7D3}"/>
          </ac:spMkLst>
        </pc:spChg>
        <pc:spChg chg="del">
          <ac:chgData name="Edson Lessa" userId="c5e759f61e16e352" providerId="LiveId" clId="{0947A38D-794A-4A19-B1D3-F64056B758DB}" dt="2019-07-13T19:30:11.066" v="247"/>
          <ac:spMkLst>
            <pc:docMk/>
            <pc:sldMk cId="729005997" sldId="286"/>
            <ac:spMk id="3" creationId="{7D6B1324-1E0D-4FF5-9DED-30523D691014}"/>
          </ac:spMkLst>
        </pc:spChg>
        <pc:spChg chg="add del mod">
          <ac:chgData name="Edson Lessa" userId="c5e759f61e16e352" providerId="LiveId" clId="{0947A38D-794A-4A19-B1D3-F64056B758DB}" dt="2019-07-13T19:30:59.692" v="250"/>
          <ac:spMkLst>
            <pc:docMk/>
            <pc:sldMk cId="729005997" sldId="286"/>
            <ac:spMk id="4" creationId="{99B92B1C-154C-4755-BB45-C4DAFB84B913}"/>
          </ac:spMkLst>
        </pc:spChg>
        <pc:picChg chg="add del">
          <ac:chgData name="Edson Lessa" userId="c5e759f61e16e352" providerId="LiveId" clId="{0947A38D-794A-4A19-B1D3-F64056B758DB}" dt="2019-07-13T19:30:56.988" v="249" actId="478"/>
          <ac:picMkLst>
            <pc:docMk/>
            <pc:sldMk cId="729005997" sldId="286"/>
            <ac:picMk id="49154" creationId="{17AD90DE-79D0-48F0-B27A-631D1E551D85}"/>
          </ac:picMkLst>
        </pc:picChg>
        <pc:picChg chg="add del">
          <ac:chgData name="Edson Lessa" userId="c5e759f61e16e352" providerId="LiveId" clId="{0947A38D-794A-4A19-B1D3-F64056B758DB}" dt="2019-07-13T19:30:56.988" v="249" actId="478"/>
          <ac:picMkLst>
            <pc:docMk/>
            <pc:sldMk cId="729005997" sldId="286"/>
            <ac:picMk id="49156" creationId="{CB8BD8D6-A14C-491D-A1D5-A6E5C78185CB}"/>
          </ac:picMkLst>
        </pc:picChg>
        <pc:picChg chg="add mod">
          <ac:chgData name="Edson Lessa" userId="c5e759f61e16e352" providerId="LiveId" clId="{0947A38D-794A-4A19-B1D3-F64056B758DB}" dt="2019-07-13T19:31:02.427" v="251" actId="1076"/>
          <ac:picMkLst>
            <pc:docMk/>
            <pc:sldMk cId="729005997" sldId="286"/>
            <ac:picMk id="49158" creationId="{1C821713-19C3-4649-8C96-D59F1B060287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2560146148" sldId="287"/>
        </pc:sldMkLst>
        <pc:spChg chg="mod">
          <ac:chgData name="Edson Lessa" userId="c5e759f61e16e352" providerId="LiveId" clId="{0947A38D-794A-4A19-B1D3-F64056B758DB}" dt="2019-07-13T21:59:47.621" v="2087" actId="20577"/>
          <ac:spMkLst>
            <pc:docMk/>
            <pc:sldMk cId="2560146148" sldId="287"/>
            <ac:spMk id="2" creationId="{AAB223DC-8659-408C-BD73-065E912BAB3F}"/>
          </ac:spMkLst>
        </pc:spChg>
        <pc:spChg chg="del">
          <ac:chgData name="Edson Lessa" userId="c5e759f61e16e352" providerId="LiveId" clId="{0947A38D-794A-4A19-B1D3-F64056B758DB}" dt="2019-07-13T19:40:09.987" v="306"/>
          <ac:spMkLst>
            <pc:docMk/>
            <pc:sldMk cId="2560146148" sldId="287"/>
            <ac:spMk id="3" creationId="{D8248C8F-CBFB-4954-A8FB-9700B91D2535}"/>
          </ac:spMkLst>
        </pc:spChg>
        <pc:picChg chg="add mod">
          <ac:chgData name="Edson Lessa" userId="c5e759f61e16e352" providerId="LiveId" clId="{0947A38D-794A-4A19-B1D3-F64056B758DB}" dt="2019-07-13T21:59:38.015" v="2057" actId="1076"/>
          <ac:picMkLst>
            <pc:docMk/>
            <pc:sldMk cId="2560146148" sldId="287"/>
            <ac:picMk id="50178" creationId="{E6EA96CA-E8B0-435A-9778-31CB487172C2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1465501373" sldId="288"/>
        </pc:sldMkLst>
        <pc:spChg chg="mod">
          <ac:chgData name="Edson Lessa" userId="c5e759f61e16e352" providerId="LiveId" clId="{0947A38D-794A-4A19-B1D3-F64056B758DB}" dt="2019-07-13T19:41:22.636" v="321" actId="20577"/>
          <ac:spMkLst>
            <pc:docMk/>
            <pc:sldMk cId="1465501373" sldId="288"/>
            <ac:spMk id="2" creationId="{CB5818BE-25CF-4A6A-B359-8828AE2E8D5C}"/>
          </ac:spMkLst>
        </pc:spChg>
        <pc:spChg chg="del">
          <ac:chgData name="Edson Lessa" userId="c5e759f61e16e352" providerId="LiveId" clId="{0947A38D-794A-4A19-B1D3-F64056B758DB}" dt="2019-07-13T19:41:09.407" v="308"/>
          <ac:spMkLst>
            <pc:docMk/>
            <pc:sldMk cId="1465501373" sldId="288"/>
            <ac:spMk id="3" creationId="{A23648C3-D2EB-4B22-B5B5-BB9954E33B9D}"/>
          </ac:spMkLst>
        </pc:spChg>
        <pc:picChg chg="add mod">
          <ac:chgData name="Edson Lessa" userId="c5e759f61e16e352" providerId="LiveId" clId="{0947A38D-794A-4A19-B1D3-F64056B758DB}" dt="2019-07-13T19:41:14.851" v="310" actId="14100"/>
          <ac:picMkLst>
            <pc:docMk/>
            <pc:sldMk cId="1465501373" sldId="288"/>
            <ac:picMk id="51202" creationId="{3F8E800F-6D8A-4360-9861-9AE60164CE8E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9:02.468" v="2255" actId="1036"/>
        <pc:sldMkLst>
          <pc:docMk/>
          <pc:sldMk cId="1464865587" sldId="289"/>
        </pc:sldMkLst>
        <pc:spChg chg="mod">
          <ac:chgData name="Edson Lessa" userId="c5e759f61e16e352" providerId="LiveId" clId="{0947A38D-794A-4A19-B1D3-F64056B758DB}" dt="2019-07-13T20:23:44.958" v="902" actId="20577"/>
          <ac:spMkLst>
            <pc:docMk/>
            <pc:sldMk cId="1464865587" sldId="289"/>
            <ac:spMk id="2" creationId="{764CE809-EE05-49FC-8D7E-25EE6BACF79D}"/>
          </ac:spMkLst>
        </pc:spChg>
        <pc:spChg chg="del">
          <ac:chgData name="Edson Lessa" userId="c5e759f61e16e352" providerId="LiveId" clId="{0947A38D-794A-4A19-B1D3-F64056B758DB}" dt="2019-07-13T19:42:23.834" v="323"/>
          <ac:spMkLst>
            <pc:docMk/>
            <pc:sldMk cId="1464865587" sldId="289"/>
            <ac:spMk id="3" creationId="{7FD461FD-ABE3-4693-8A01-479C5437F3A9}"/>
          </ac:spMkLst>
        </pc:spChg>
        <pc:spChg chg="add del mod">
          <ac:chgData name="Edson Lessa" userId="c5e759f61e16e352" providerId="LiveId" clId="{0947A38D-794A-4A19-B1D3-F64056B758DB}" dt="2019-07-13T19:42:30.417" v="324"/>
          <ac:spMkLst>
            <pc:docMk/>
            <pc:sldMk cId="1464865587" sldId="289"/>
            <ac:spMk id="4" creationId="{A5D27A29-E55A-4781-B064-1D2B303AA64C}"/>
          </ac:spMkLst>
        </pc:spChg>
        <pc:spChg chg="add del mod">
          <ac:chgData name="Edson Lessa" userId="c5e759f61e16e352" providerId="LiveId" clId="{0947A38D-794A-4A19-B1D3-F64056B758DB}" dt="2019-07-13T19:42:36.296" v="325"/>
          <ac:spMkLst>
            <pc:docMk/>
            <pc:sldMk cId="1464865587" sldId="289"/>
            <ac:spMk id="5" creationId="{9E6BF57E-BE67-444C-A911-1B84390B5743}"/>
          </ac:spMkLst>
        </pc:spChg>
        <pc:spChg chg="add del mod">
          <ac:chgData name="Edson Lessa" userId="c5e759f61e16e352" providerId="LiveId" clId="{0947A38D-794A-4A19-B1D3-F64056B758DB}" dt="2019-07-13T19:42:48.427" v="326"/>
          <ac:spMkLst>
            <pc:docMk/>
            <pc:sldMk cId="1464865587" sldId="289"/>
            <ac:spMk id="6" creationId="{A7356F8A-DC1B-48E3-AB50-979C1F8F2482}"/>
          </ac:spMkLst>
        </pc:spChg>
        <pc:spChg chg="add del mod">
          <ac:chgData name="Edson Lessa" userId="c5e759f61e16e352" providerId="LiveId" clId="{0947A38D-794A-4A19-B1D3-F64056B758DB}" dt="2019-07-13T19:44:00.219" v="329"/>
          <ac:spMkLst>
            <pc:docMk/>
            <pc:sldMk cId="1464865587" sldId="289"/>
            <ac:spMk id="7" creationId="{186334F6-A3F8-4CDA-82C4-17C7B67B86A7}"/>
          </ac:spMkLst>
        </pc:spChg>
        <pc:spChg chg="add">
          <ac:chgData name="Edson Lessa" userId="c5e759f61e16e352" providerId="LiveId" clId="{0947A38D-794A-4A19-B1D3-F64056B758DB}" dt="2019-07-13T19:42:50.441" v="328"/>
          <ac:spMkLst>
            <pc:docMk/>
            <pc:sldMk cId="1464865587" sldId="289"/>
            <ac:spMk id="8" creationId="{58AFA7B7-C573-459C-803C-EF8B65F9B28E}"/>
          </ac:spMkLst>
        </pc:spChg>
        <pc:spChg chg="add mod">
          <ac:chgData name="Edson Lessa" userId="c5e759f61e16e352" providerId="LiveId" clId="{0947A38D-794A-4A19-B1D3-F64056B758DB}" dt="2019-07-13T20:23:33.225" v="873" actId="20577"/>
          <ac:spMkLst>
            <pc:docMk/>
            <pc:sldMk cId="1464865587" sldId="289"/>
            <ac:spMk id="10" creationId="{12EC4C26-4293-4F20-82CD-05A95C60A830}"/>
          </ac:spMkLst>
        </pc:spChg>
        <pc:spChg chg="add mod">
          <ac:chgData name="Edson Lessa" userId="c5e759f61e16e352" providerId="LiveId" clId="{0947A38D-794A-4A19-B1D3-F64056B758DB}" dt="2019-07-13T20:23:39.261" v="888" actId="20577"/>
          <ac:spMkLst>
            <pc:docMk/>
            <pc:sldMk cId="1464865587" sldId="289"/>
            <ac:spMk id="11" creationId="{C8C81770-0F76-4AC7-B6C3-BCA69D40AE80}"/>
          </ac:spMkLst>
        </pc:spChg>
        <pc:spChg chg="add del mod">
          <ac:chgData name="Edson Lessa" userId="c5e759f61e16e352" providerId="LiveId" clId="{0947A38D-794A-4A19-B1D3-F64056B758DB}" dt="2019-07-13T20:23:22.407" v="861"/>
          <ac:spMkLst>
            <pc:docMk/>
            <pc:sldMk cId="1464865587" sldId="289"/>
            <ac:spMk id="12" creationId="{C0A0C08D-3011-4DBB-8599-ADDA78A75FEE}"/>
          </ac:spMkLst>
        </pc:spChg>
        <pc:picChg chg="add mod">
          <ac:chgData name="Edson Lessa" userId="c5e759f61e16e352" providerId="LiveId" clId="{0947A38D-794A-4A19-B1D3-F64056B758DB}" dt="2019-07-13T20:23:16.059" v="859" actId="1076"/>
          <ac:picMkLst>
            <pc:docMk/>
            <pc:sldMk cId="1464865587" sldId="289"/>
            <ac:picMk id="9" creationId="{543EB312-E931-42C5-9961-E7A94B5A0A0D}"/>
          </ac:picMkLst>
        </pc:picChg>
        <pc:picChg chg="add mod">
          <ac:chgData name="Edson Lessa" userId="c5e759f61e16e352" providerId="LiveId" clId="{0947A38D-794A-4A19-B1D3-F64056B758DB}" dt="2019-07-17T02:09:02.468" v="2255" actId="1036"/>
          <ac:picMkLst>
            <pc:docMk/>
            <pc:sldMk cId="1464865587" sldId="289"/>
            <ac:picMk id="13" creationId="{782A21BD-5BC0-4D8E-A2D8-ED5CA48B8518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2168388148" sldId="290"/>
        </pc:sldMkLst>
        <pc:spChg chg="mod">
          <ac:chgData name="Edson Lessa" userId="c5e759f61e16e352" providerId="LiveId" clId="{0947A38D-794A-4A19-B1D3-F64056B758DB}" dt="2019-07-13T19:46:09.078" v="381" actId="20577"/>
          <ac:spMkLst>
            <pc:docMk/>
            <pc:sldMk cId="2168388148" sldId="290"/>
            <ac:spMk id="2" creationId="{AEA15F9A-233B-4969-9A78-000448E8C44C}"/>
          </ac:spMkLst>
        </pc:spChg>
        <pc:spChg chg="del">
          <ac:chgData name="Edson Lessa" userId="c5e759f61e16e352" providerId="LiveId" clId="{0947A38D-794A-4A19-B1D3-F64056B758DB}" dt="2019-07-13T19:46:00.246" v="362"/>
          <ac:spMkLst>
            <pc:docMk/>
            <pc:sldMk cId="2168388148" sldId="290"/>
            <ac:spMk id="3" creationId="{A62D4265-EACC-4A6F-9C2D-FF369CD73D11}"/>
          </ac:spMkLst>
        </pc:spChg>
        <pc:picChg chg="add">
          <ac:chgData name="Edson Lessa" userId="c5e759f61e16e352" providerId="LiveId" clId="{0947A38D-794A-4A19-B1D3-F64056B758DB}" dt="2019-07-13T19:46:00.246" v="362"/>
          <ac:picMkLst>
            <pc:docMk/>
            <pc:sldMk cId="2168388148" sldId="290"/>
            <ac:picMk id="53250" creationId="{82543A55-F84E-4615-8D24-D38E5938C41E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2376245128" sldId="291"/>
        </pc:sldMkLst>
        <pc:spChg chg="mod">
          <ac:chgData name="Edson Lessa" userId="c5e759f61e16e352" providerId="LiveId" clId="{0947A38D-794A-4A19-B1D3-F64056B758DB}" dt="2019-07-13T20:32:59.320" v="1307" actId="20577"/>
          <ac:spMkLst>
            <pc:docMk/>
            <pc:sldMk cId="2376245128" sldId="291"/>
            <ac:spMk id="2" creationId="{2D86E1A1-224C-4D20-99D8-A61E1CDA1290}"/>
          </ac:spMkLst>
        </pc:spChg>
        <pc:spChg chg="del">
          <ac:chgData name="Edson Lessa" userId="c5e759f61e16e352" providerId="LiveId" clId="{0947A38D-794A-4A19-B1D3-F64056B758DB}" dt="2019-07-13T19:47:06.302" v="383"/>
          <ac:spMkLst>
            <pc:docMk/>
            <pc:sldMk cId="2376245128" sldId="291"/>
            <ac:spMk id="3" creationId="{6A1F9449-CBE8-4BBD-966B-BF390BF91C56}"/>
          </ac:spMkLst>
        </pc:spChg>
        <pc:spChg chg="add del mod">
          <ac:chgData name="Edson Lessa" userId="c5e759f61e16e352" providerId="LiveId" clId="{0947A38D-794A-4A19-B1D3-F64056B758DB}" dt="2019-07-13T20:26:47.186" v="905"/>
          <ac:spMkLst>
            <pc:docMk/>
            <pc:sldMk cId="2376245128" sldId="291"/>
            <ac:spMk id="4" creationId="{DEF6C1EE-500E-43A3-A794-AE5A7C756852}"/>
          </ac:spMkLst>
        </pc:spChg>
        <pc:spChg chg="add mod">
          <ac:chgData name="Edson Lessa" userId="c5e759f61e16e352" providerId="LiveId" clId="{0947A38D-794A-4A19-B1D3-F64056B758DB}" dt="2019-07-13T20:33:25.740" v="1309" actId="1076"/>
          <ac:spMkLst>
            <pc:docMk/>
            <pc:sldMk cId="2376245128" sldId="291"/>
            <ac:spMk id="5" creationId="{4E765E9F-A6F9-46BA-8AA1-254F248D30D7}"/>
          </ac:spMkLst>
        </pc:spChg>
        <pc:picChg chg="add del">
          <ac:chgData name="Edson Lessa" userId="c5e759f61e16e352" providerId="LiveId" clId="{0947A38D-794A-4A19-B1D3-F64056B758DB}" dt="2019-07-13T20:26:43.986" v="904" actId="478"/>
          <ac:picMkLst>
            <pc:docMk/>
            <pc:sldMk cId="2376245128" sldId="291"/>
            <ac:picMk id="54274" creationId="{2A85E84E-DB1A-426C-8693-7E2A14566D92}"/>
          </ac:picMkLst>
        </pc:picChg>
        <pc:picChg chg="add mod">
          <ac:chgData name="Edson Lessa" userId="c5e759f61e16e352" providerId="LiveId" clId="{0947A38D-794A-4A19-B1D3-F64056B758DB}" dt="2019-07-13T20:33:25.740" v="1309" actId="1076"/>
          <ac:picMkLst>
            <pc:docMk/>
            <pc:sldMk cId="2376245128" sldId="291"/>
            <ac:picMk id="54276" creationId="{6454A081-C8A4-44EC-B155-9256D2FBDD72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1753669873" sldId="292"/>
        </pc:sldMkLst>
        <pc:spChg chg="mod">
          <ac:chgData name="Edson Lessa" userId="c5e759f61e16e352" providerId="LiveId" clId="{0947A38D-794A-4A19-B1D3-F64056B758DB}" dt="2019-07-13T19:48:50.005" v="461" actId="20577"/>
          <ac:spMkLst>
            <pc:docMk/>
            <pc:sldMk cId="1753669873" sldId="292"/>
            <ac:spMk id="2" creationId="{79B0CBFE-0C73-429C-8159-F82171558495}"/>
          </ac:spMkLst>
        </pc:spChg>
        <pc:spChg chg="del">
          <ac:chgData name="Edson Lessa" userId="c5e759f61e16e352" providerId="LiveId" clId="{0947A38D-794A-4A19-B1D3-F64056B758DB}" dt="2019-07-13T19:48:01.034" v="426"/>
          <ac:spMkLst>
            <pc:docMk/>
            <pc:sldMk cId="1753669873" sldId="292"/>
            <ac:spMk id="3" creationId="{EF56F64D-183B-474D-8937-9A4D47906184}"/>
          </ac:spMkLst>
        </pc:spChg>
        <pc:picChg chg="add mod">
          <ac:chgData name="Edson Lessa" userId="c5e759f61e16e352" providerId="LiveId" clId="{0947A38D-794A-4A19-B1D3-F64056B758DB}" dt="2019-07-13T19:48:37.362" v="432" actId="14100"/>
          <ac:picMkLst>
            <pc:docMk/>
            <pc:sldMk cId="1753669873" sldId="292"/>
            <ac:picMk id="55298" creationId="{F89A60C7-0961-494F-8C21-D4808C25490C}"/>
          </ac:picMkLst>
        </pc:picChg>
        <pc:picChg chg="add mod">
          <ac:chgData name="Edson Lessa" userId="c5e759f61e16e352" providerId="LiveId" clId="{0947A38D-794A-4A19-B1D3-F64056B758DB}" dt="2019-07-13T19:48:39.282" v="433" actId="1076"/>
          <ac:picMkLst>
            <pc:docMk/>
            <pc:sldMk cId="1753669873" sldId="292"/>
            <ac:picMk id="55300" creationId="{7CCEF3CB-D375-4FF6-B3EC-136A47BD5EA9}"/>
          </ac:picMkLst>
        </pc:picChg>
      </pc:sldChg>
      <pc:sldChg chg="addSp delSp modSp add modTransition">
        <pc:chgData name="Edson Lessa" userId="c5e759f61e16e352" providerId="LiveId" clId="{0947A38D-794A-4A19-B1D3-F64056B758DB}" dt="2019-07-17T13:15:41.429" v="2508" actId="1036"/>
        <pc:sldMkLst>
          <pc:docMk/>
          <pc:sldMk cId="3002241312" sldId="293"/>
        </pc:sldMkLst>
        <pc:spChg chg="mod">
          <ac:chgData name="Edson Lessa" userId="c5e759f61e16e352" providerId="LiveId" clId="{0947A38D-794A-4A19-B1D3-F64056B758DB}" dt="2019-07-13T19:55:07.183" v="487" actId="20577"/>
          <ac:spMkLst>
            <pc:docMk/>
            <pc:sldMk cId="3002241312" sldId="293"/>
            <ac:spMk id="2" creationId="{9ECD473E-F9CE-41C9-9CDC-F8D666ECC9F0}"/>
          </ac:spMkLst>
        </pc:spChg>
        <pc:spChg chg="add del mod">
          <ac:chgData name="Edson Lessa" userId="c5e759f61e16e352" providerId="LiveId" clId="{0947A38D-794A-4A19-B1D3-F64056B758DB}" dt="2019-07-16T15:05:03.403" v="2183" actId="931"/>
          <ac:spMkLst>
            <pc:docMk/>
            <pc:sldMk cId="3002241312" sldId="293"/>
            <ac:spMk id="3" creationId="{AC475FA4-51CD-4735-AAD7-F7E6B061F55E}"/>
          </ac:spMkLst>
        </pc:spChg>
        <pc:spChg chg="del">
          <ac:chgData name="Edson Lessa" userId="c5e759f61e16e352" providerId="LiveId" clId="{0947A38D-794A-4A19-B1D3-F64056B758DB}" dt="2019-07-13T19:53:08.429" v="463" actId="931"/>
          <ac:spMkLst>
            <pc:docMk/>
            <pc:sldMk cId="3002241312" sldId="293"/>
            <ac:spMk id="3" creationId="{D860C3E6-5D37-460B-98D3-CF21CCC89700}"/>
          </ac:spMkLst>
        </pc:spChg>
        <pc:spChg chg="add del mod">
          <ac:chgData name="Edson Lessa" userId="c5e759f61e16e352" providerId="LiveId" clId="{0947A38D-794A-4A19-B1D3-F64056B758DB}" dt="2019-07-16T15:05:09.583" v="2187" actId="931"/>
          <ac:spMkLst>
            <pc:docMk/>
            <pc:sldMk cId="3002241312" sldId="293"/>
            <ac:spMk id="7" creationId="{C22CFB69-8FBC-4F2C-B324-524417CCBA4D}"/>
          </ac:spMkLst>
        </pc:spChg>
        <pc:picChg chg="add del mod">
          <ac:chgData name="Edson Lessa" userId="c5e759f61e16e352" providerId="LiveId" clId="{0947A38D-794A-4A19-B1D3-F64056B758DB}" dt="2019-07-16T15:04:58.375" v="2182" actId="478"/>
          <ac:picMkLst>
            <pc:docMk/>
            <pc:sldMk cId="3002241312" sldId="293"/>
            <ac:picMk id="5" creationId="{587E8172-EA32-4FDC-B3B0-8FD7B17F7FAB}"/>
          </ac:picMkLst>
        </pc:picChg>
        <pc:picChg chg="add del mod">
          <ac:chgData name="Edson Lessa" userId="c5e759f61e16e352" providerId="LiveId" clId="{0947A38D-794A-4A19-B1D3-F64056B758DB}" dt="2019-07-16T15:05:06.063" v="2186" actId="478"/>
          <ac:picMkLst>
            <pc:docMk/>
            <pc:sldMk cId="3002241312" sldId="293"/>
            <ac:picMk id="6" creationId="{5E01884E-AEE3-419B-BB14-DD45ED76A807}"/>
          </ac:picMkLst>
        </pc:picChg>
        <pc:picChg chg="add mod">
          <ac:chgData name="Edson Lessa" userId="c5e759f61e16e352" providerId="LiveId" clId="{0947A38D-794A-4A19-B1D3-F64056B758DB}" dt="2019-07-17T13:15:41.429" v="2508" actId="1036"/>
          <ac:picMkLst>
            <pc:docMk/>
            <pc:sldMk cId="3002241312" sldId="293"/>
            <ac:picMk id="9" creationId="{33CAE760-AE33-487D-8098-2703A4A66086}"/>
          </ac:picMkLst>
        </pc:picChg>
      </pc:sldChg>
      <pc:sldChg chg="addSp delSp modSp add modTransition">
        <pc:chgData name="Edson Lessa" userId="c5e759f61e16e352" providerId="LiveId" clId="{0947A38D-794A-4A19-B1D3-F64056B758DB}" dt="2019-07-17T02:22:38.480" v="2483" actId="14100"/>
        <pc:sldMkLst>
          <pc:docMk/>
          <pc:sldMk cId="1892891146" sldId="294"/>
        </pc:sldMkLst>
        <pc:spChg chg="mod">
          <ac:chgData name="Edson Lessa" userId="c5e759f61e16e352" providerId="LiveId" clId="{0947A38D-794A-4A19-B1D3-F64056B758DB}" dt="2019-07-13T22:07:19.218" v="2091" actId="20577"/>
          <ac:spMkLst>
            <pc:docMk/>
            <pc:sldMk cId="1892891146" sldId="294"/>
            <ac:spMk id="2" creationId="{36B9E077-BFC8-4967-BFB3-3183C66EE95B}"/>
          </ac:spMkLst>
        </pc:spChg>
        <pc:spChg chg="del">
          <ac:chgData name="Edson Lessa" userId="c5e759f61e16e352" providerId="LiveId" clId="{0947A38D-794A-4A19-B1D3-F64056B758DB}" dt="2019-07-13T19:53:27.044" v="469" actId="931"/>
          <ac:spMkLst>
            <pc:docMk/>
            <pc:sldMk cId="1892891146" sldId="294"/>
            <ac:spMk id="3" creationId="{176A9979-7CD0-47AA-83E9-9A41274B1BF3}"/>
          </ac:spMkLst>
        </pc:spChg>
        <pc:spChg chg="add del mod">
          <ac:chgData name="Edson Lessa" userId="c5e759f61e16e352" providerId="LiveId" clId="{0947A38D-794A-4A19-B1D3-F64056B758DB}" dt="2019-07-16T15:00:10.096" v="2172" actId="478"/>
          <ac:spMkLst>
            <pc:docMk/>
            <pc:sldMk cId="1892891146" sldId="294"/>
            <ac:spMk id="3" creationId="{91B6D667-5A68-4B07-B897-6B9AB77AA3A8}"/>
          </ac:spMkLst>
        </pc:spChg>
        <pc:spChg chg="add del mod">
          <ac:chgData name="Edson Lessa" userId="c5e759f61e16e352" providerId="LiveId" clId="{0947A38D-794A-4A19-B1D3-F64056B758DB}" dt="2019-07-16T15:00:19.898" v="2174" actId="931"/>
          <ac:spMkLst>
            <pc:docMk/>
            <pc:sldMk cId="1892891146" sldId="294"/>
            <ac:spMk id="4" creationId="{1FF04232-C9AE-404E-938F-CC433C4293E5}"/>
          </ac:spMkLst>
        </pc:spChg>
        <pc:spChg chg="add del mod">
          <ac:chgData name="Edson Lessa" userId="c5e759f61e16e352" providerId="LiveId" clId="{0947A38D-794A-4A19-B1D3-F64056B758DB}" dt="2019-07-16T15:04:50.449" v="2178" actId="931"/>
          <ac:spMkLst>
            <pc:docMk/>
            <pc:sldMk cId="1892891146" sldId="294"/>
            <ac:spMk id="8" creationId="{FD42A9C1-5B2C-4192-A988-78D795122431}"/>
          </ac:spMkLst>
        </pc:spChg>
        <pc:picChg chg="add del mod">
          <ac:chgData name="Edson Lessa" userId="c5e759f61e16e352" providerId="LiveId" clId="{0947A38D-794A-4A19-B1D3-F64056B758DB}" dt="2019-07-16T15:00:12.568" v="2173" actId="478"/>
          <ac:picMkLst>
            <pc:docMk/>
            <pc:sldMk cId="1892891146" sldId="294"/>
            <ac:picMk id="5" creationId="{E8CB29AD-F3B6-4BCF-A715-B509B7DB822F}"/>
          </ac:picMkLst>
        </pc:picChg>
        <pc:picChg chg="add del mod">
          <ac:chgData name="Edson Lessa" userId="c5e759f61e16e352" providerId="LiveId" clId="{0947A38D-794A-4A19-B1D3-F64056B758DB}" dt="2019-07-16T15:00:25.024" v="2177" actId="478"/>
          <ac:picMkLst>
            <pc:docMk/>
            <pc:sldMk cId="1892891146" sldId="294"/>
            <ac:picMk id="7" creationId="{0EC38EF2-DF1C-423F-AC3B-0FC4B13884DF}"/>
          </ac:picMkLst>
        </pc:picChg>
        <pc:picChg chg="add mod">
          <ac:chgData name="Edson Lessa" userId="c5e759f61e16e352" providerId="LiveId" clId="{0947A38D-794A-4A19-B1D3-F64056B758DB}" dt="2019-07-17T02:22:38.480" v="2483" actId="14100"/>
          <ac:picMkLst>
            <pc:docMk/>
            <pc:sldMk cId="1892891146" sldId="294"/>
            <ac:picMk id="10" creationId="{AA7CA3CE-CEBE-472E-B49B-95DD449FCB1D}"/>
          </ac:picMkLst>
        </pc:picChg>
      </pc:sldChg>
      <pc:sldChg chg="addSp delSp modSp add modTransition">
        <pc:chgData name="Edson Lessa" userId="c5e759f61e16e352" providerId="LiveId" clId="{0947A38D-794A-4A19-B1D3-F64056B758DB}" dt="2019-07-17T13:16:15.857" v="2510" actId="14100"/>
        <pc:sldMkLst>
          <pc:docMk/>
          <pc:sldMk cId="3680897914" sldId="295"/>
        </pc:sldMkLst>
        <pc:spChg chg="mod">
          <ac:chgData name="Edson Lessa" userId="c5e759f61e16e352" providerId="LiveId" clId="{0947A38D-794A-4A19-B1D3-F64056B758DB}" dt="2019-07-13T22:07:44.255" v="2094" actId="14100"/>
          <ac:spMkLst>
            <pc:docMk/>
            <pc:sldMk cId="3680897914" sldId="295"/>
            <ac:spMk id="2" creationId="{64F7847E-6E1E-48FE-871D-E0F44A90D3DB}"/>
          </ac:spMkLst>
        </pc:spChg>
        <pc:spChg chg="del">
          <ac:chgData name="Edson Lessa" userId="c5e759f61e16e352" providerId="LiveId" clId="{0947A38D-794A-4A19-B1D3-F64056B758DB}" dt="2019-07-13T19:57:17.228" v="624"/>
          <ac:spMkLst>
            <pc:docMk/>
            <pc:sldMk cId="3680897914" sldId="295"/>
            <ac:spMk id="3" creationId="{3641215A-A0D8-48E5-8445-CF35340A8C21}"/>
          </ac:spMkLst>
        </pc:spChg>
        <pc:picChg chg="add mod">
          <ac:chgData name="Edson Lessa" userId="c5e759f61e16e352" providerId="LiveId" clId="{0947A38D-794A-4A19-B1D3-F64056B758DB}" dt="2019-07-17T13:16:15.857" v="2510" actId="14100"/>
          <ac:picMkLst>
            <pc:docMk/>
            <pc:sldMk cId="3680897914" sldId="295"/>
            <ac:picMk id="56322" creationId="{A64AFD9A-CB46-4112-9274-5DEC4EDD1790}"/>
          </ac:picMkLst>
        </pc:picChg>
      </pc:sldChg>
      <pc:sldChg chg="addSp delSp modSp add ord modTransition">
        <pc:chgData name="Edson Lessa" userId="c5e759f61e16e352" providerId="LiveId" clId="{0947A38D-794A-4A19-B1D3-F64056B758DB}" dt="2019-07-17T02:04:48.065" v="2220"/>
        <pc:sldMkLst>
          <pc:docMk/>
          <pc:sldMk cId="3808206583" sldId="296"/>
        </pc:sldMkLst>
        <pc:spChg chg="mod">
          <ac:chgData name="Edson Lessa" userId="c5e759f61e16e352" providerId="LiveId" clId="{0947A38D-794A-4A19-B1D3-F64056B758DB}" dt="2019-07-13T19:58:30.643" v="736" actId="20577"/>
          <ac:spMkLst>
            <pc:docMk/>
            <pc:sldMk cId="3808206583" sldId="296"/>
            <ac:spMk id="2" creationId="{F47C0129-B7F0-4936-8631-52EB83200E37}"/>
          </ac:spMkLst>
        </pc:spChg>
        <pc:spChg chg="del">
          <ac:chgData name="Edson Lessa" userId="c5e759f61e16e352" providerId="LiveId" clId="{0947A38D-794A-4A19-B1D3-F64056B758DB}" dt="2019-07-13T19:57:55.975" v="627"/>
          <ac:spMkLst>
            <pc:docMk/>
            <pc:sldMk cId="3808206583" sldId="296"/>
            <ac:spMk id="3" creationId="{9FABE542-E080-4EA3-A95C-FBCDE16F7259}"/>
          </ac:spMkLst>
        </pc:spChg>
        <pc:picChg chg="add mod">
          <ac:chgData name="Edson Lessa" userId="c5e759f61e16e352" providerId="LiveId" clId="{0947A38D-794A-4A19-B1D3-F64056B758DB}" dt="2019-07-13T19:59:36.763" v="741" actId="1076"/>
          <ac:picMkLst>
            <pc:docMk/>
            <pc:sldMk cId="3808206583" sldId="296"/>
            <ac:picMk id="57346" creationId="{30EC774E-695C-4DBA-BA90-A20B247D1955}"/>
          </ac:picMkLst>
        </pc:picChg>
        <pc:picChg chg="add mod">
          <ac:chgData name="Edson Lessa" userId="c5e759f61e16e352" providerId="LiveId" clId="{0947A38D-794A-4A19-B1D3-F64056B758DB}" dt="2019-07-13T19:59:39.091" v="743" actId="1076"/>
          <ac:picMkLst>
            <pc:docMk/>
            <pc:sldMk cId="3808206583" sldId="296"/>
            <ac:picMk id="57348" creationId="{2F008F6A-EB05-4337-84CD-2E06AD9D38B1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1333294669" sldId="297"/>
        </pc:sldMkLst>
        <pc:spChg chg="mod">
          <ac:chgData name="Edson Lessa" userId="c5e759f61e16e352" providerId="LiveId" clId="{0947A38D-794A-4A19-B1D3-F64056B758DB}" dt="2019-07-13T20:17:39.049" v="820" actId="20577"/>
          <ac:spMkLst>
            <pc:docMk/>
            <pc:sldMk cId="1333294669" sldId="297"/>
            <ac:spMk id="2" creationId="{1BB4081F-FC57-4F27-B158-3A8D1934C3A1}"/>
          </ac:spMkLst>
        </pc:spChg>
        <pc:spChg chg="del">
          <ac:chgData name="Edson Lessa" userId="c5e759f61e16e352" providerId="LiveId" clId="{0947A38D-794A-4A19-B1D3-F64056B758DB}" dt="2019-07-13T20:01:49.482" v="745"/>
          <ac:spMkLst>
            <pc:docMk/>
            <pc:sldMk cId="1333294669" sldId="297"/>
            <ac:spMk id="3" creationId="{624BBA74-FCFD-41DC-8CD2-47E71E1BF354}"/>
          </ac:spMkLst>
        </pc:spChg>
        <pc:picChg chg="add">
          <ac:chgData name="Edson Lessa" userId="c5e759f61e16e352" providerId="LiveId" clId="{0947A38D-794A-4A19-B1D3-F64056B758DB}" dt="2019-07-13T20:01:49.482" v="745"/>
          <ac:picMkLst>
            <pc:docMk/>
            <pc:sldMk cId="1333294669" sldId="297"/>
            <ac:picMk id="58370" creationId="{10D587F6-336B-4265-AAB7-3804B067F14E}"/>
          </ac:picMkLst>
        </pc:picChg>
      </pc:sldChg>
      <pc:sldChg chg="addSp delSp modSp add modTransition">
        <pc:chgData name="Edson Lessa" userId="c5e759f61e16e352" providerId="LiveId" clId="{0947A38D-794A-4A19-B1D3-F64056B758DB}" dt="2019-07-17T13:39:41.175" v="2543" actId="20577"/>
        <pc:sldMkLst>
          <pc:docMk/>
          <pc:sldMk cId="1049051569" sldId="298"/>
        </pc:sldMkLst>
        <pc:spChg chg="mod">
          <ac:chgData name="Edson Lessa" userId="c5e759f61e16e352" providerId="LiveId" clId="{0947A38D-794A-4A19-B1D3-F64056B758DB}" dt="2019-07-17T13:39:41.175" v="2543" actId="20577"/>
          <ac:spMkLst>
            <pc:docMk/>
            <pc:sldMk cId="1049051569" sldId="298"/>
            <ac:spMk id="2" creationId="{B834AF82-D51E-4B0D-9718-6DCAE1E2B71C}"/>
          </ac:spMkLst>
        </pc:spChg>
        <pc:spChg chg="del">
          <ac:chgData name="Edson Lessa" userId="c5e759f61e16e352" providerId="LiveId" clId="{0947A38D-794A-4A19-B1D3-F64056B758DB}" dt="2019-07-13T20:02:46.573" v="747"/>
          <ac:spMkLst>
            <pc:docMk/>
            <pc:sldMk cId="1049051569" sldId="298"/>
            <ac:spMk id="3" creationId="{557AE4D6-0AEE-4FC3-AB05-EEE3CACB6045}"/>
          </ac:spMkLst>
        </pc:spChg>
        <pc:picChg chg="add mod">
          <ac:chgData name="Edson Lessa" userId="c5e759f61e16e352" providerId="LiveId" clId="{0947A38D-794A-4A19-B1D3-F64056B758DB}" dt="2019-07-17T02:24:57.701" v="2490" actId="12788"/>
          <ac:picMkLst>
            <pc:docMk/>
            <pc:sldMk cId="1049051569" sldId="298"/>
            <ac:picMk id="59394" creationId="{4F04C1F4-616F-47C9-9559-2CDA04F1A927}"/>
          </ac:picMkLst>
        </pc:picChg>
      </pc:sldChg>
      <pc:sldChg chg="addSp delSp modSp add modTransition">
        <pc:chgData name="Edson Lessa" userId="c5e759f61e16e352" providerId="LiveId" clId="{0947A38D-794A-4A19-B1D3-F64056B758DB}" dt="2019-07-17T02:26:02.054" v="2499" actId="1038"/>
        <pc:sldMkLst>
          <pc:docMk/>
          <pc:sldMk cId="3104654511" sldId="299"/>
        </pc:sldMkLst>
        <pc:spChg chg="mod">
          <ac:chgData name="Edson Lessa" userId="c5e759f61e16e352" providerId="LiveId" clId="{0947A38D-794A-4A19-B1D3-F64056B758DB}" dt="2019-07-13T20:04:26.160" v="788" actId="20577"/>
          <ac:spMkLst>
            <pc:docMk/>
            <pc:sldMk cId="3104654511" sldId="299"/>
            <ac:spMk id="2" creationId="{83F18F68-9297-4FA9-9B19-34655BD7D64D}"/>
          </ac:spMkLst>
        </pc:spChg>
        <pc:spChg chg="del">
          <ac:chgData name="Edson Lessa" userId="c5e759f61e16e352" providerId="LiveId" clId="{0947A38D-794A-4A19-B1D3-F64056B758DB}" dt="2019-07-13T20:04:18.882" v="765"/>
          <ac:spMkLst>
            <pc:docMk/>
            <pc:sldMk cId="3104654511" sldId="299"/>
            <ac:spMk id="3" creationId="{F4A35AEE-1779-4BC7-8078-D9D5491C6572}"/>
          </ac:spMkLst>
        </pc:spChg>
        <pc:picChg chg="add mod">
          <ac:chgData name="Edson Lessa" userId="c5e759f61e16e352" providerId="LiveId" clId="{0947A38D-794A-4A19-B1D3-F64056B758DB}" dt="2019-07-17T02:26:02.054" v="2499" actId="1038"/>
          <ac:picMkLst>
            <pc:docMk/>
            <pc:sldMk cId="3104654511" sldId="299"/>
            <ac:picMk id="60418" creationId="{8070D98B-8AB6-49B2-B1A6-025341C16967}"/>
          </ac:picMkLst>
        </pc:picChg>
      </pc:sldChg>
      <pc:sldChg chg="addSp delSp modSp add ord modTransition">
        <pc:chgData name="Edson Lessa" userId="c5e759f61e16e352" providerId="LiveId" clId="{0947A38D-794A-4A19-B1D3-F64056B758DB}" dt="2019-07-17T02:26:53.007" v="2505" actId="1036"/>
        <pc:sldMkLst>
          <pc:docMk/>
          <pc:sldMk cId="4265178798" sldId="300"/>
        </pc:sldMkLst>
        <pc:spChg chg="mod">
          <ac:chgData name="Edson Lessa" userId="c5e759f61e16e352" providerId="LiveId" clId="{0947A38D-794A-4A19-B1D3-F64056B758DB}" dt="2019-07-13T20:21:33.368" v="851" actId="400"/>
          <ac:spMkLst>
            <pc:docMk/>
            <pc:sldMk cId="4265178798" sldId="300"/>
            <ac:spMk id="2" creationId="{792295B4-ADCA-451B-A475-87B2557A9DDC}"/>
          </ac:spMkLst>
        </pc:spChg>
        <pc:spChg chg="del">
          <ac:chgData name="Edson Lessa" userId="c5e759f61e16e352" providerId="LiveId" clId="{0947A38D-794A-4A19-B1D3-F64056B758DB}" dt="2019-07-13T20:21:07.553" v="822"/>
          <ac:spMkLst>
            <pc:docMk/>
            <pc:sldMk cId="4265178798" sldId="300"/>
            <ac:spMk id="3" creationId="{3F9F208B-8D62-43CE-BCE2-1628FC24841E}"/>
          </ac:spMkLst>
        </pc:spChg>
        <pc:picChg chg="add mod">
          <ac:chgData name="Edson Lessa" userId="c5e759f61e16e352" providerId="LiveId" clId="{0947A38D-794A-4A19-B1D3-F64056B758DB}" dt="2019-07-17T02:26:53.007" v="2505" actId="1036"/>
          <ac:picMkLst>
            <pc:docMk/>
            <pc:sldMk cId="4265178798" sldId="300"/>
            <ac:picMk id="61442" creationId="{6057D7B9-1E0E-42B5-AE89-2F05CD3AAADA}"/>
          </ac:picMkLst>
        </pc:picChg>
      </pc:sldChg>
      <pc:sldChg chg="addSp delSp modSp add modTransition modAnim">
        <pc:chgData name="Edson Lessa" userId="c5e759f61e16e352" providerId="LiveId" clId="{0947A38D-794A-4A19-B1D3-F64056B758DB}" dt="2019-07-17T02:20:27.202" v="2478"/>
        <pc:sldMkLst>
          <pc:docMk/>
          <pc:sldMk cId="675330158" sldId="301"/>
        </pc:sldMkLst>
        <pc:spChg chg="mod">
          <ac:chgData name="Edson Lessa" userId="c5e759f61e16e352" providerId="LiveId" clId="{0947A38D-794A-4A19-B1D3-F64056B758DB}" dt="2019-07-17T02:18:52.165" v="2462" actId="1076"/>
          <ac:spMkLst>
            <pc:docMk/>
            <pc:sldMk cId="675330158" sldId="301"/>
            <ac:spMk id="2" creationId="{369DFA9F-95DC-4A79-8DC4-C13F38AF5B4F}"/>
          </ac:spMkLst>
        </pc:spChg>
        <pc:spChg chg="del">
          <ac:chgData name="Edson Lessa" userId="c5e759f61e16e352" providerId="LiveId" clId="{0947A38D-794A-4A19-B1D3-F64056B758DB}" dt="2019-07-13T20:38:09.857" v="1311"/>
          <ac:spMkLst>
            <pc:docMk/>
            <pc:sldMk cId="675330158" sldId="301"/>
            <ac:spMk id="3" creationId="{52804371-92B3-4FFF-8D4D-3E267347A64A}"/>
          </ac:spMkLst>
        </pc:spChg>
        <pc:spChg chg="add del mod">
          <ac:chgData name="Edson Lessa" userId="c5e759f61e16e352" providerId="LiveId" clId="{0947A38D-794A-4A19-B1D3-F64056B758DB}" dt="2019-07-17T02:10:12.697" v="2258"/>
          <ac:spMkLst>
            <pc:docMk/>
            <pc:sldMk cId="675330158" sldId="301"/>
            <ac:spMk id="3" creationId="{A6381C6B-3F1C-4BB7-9B18-5A348BF55CA8}"/>
          </ac:spMkLst>
        </pc:spChg>
        <pc:spChg chg="add del mod">
          <ac:chgData name="Edson Lessa" userId="c5e759f61e16e352" providerId="LiveId" clId="{0947A38D-794A-4A19-B1D3-F64056B758DB}" dt="2019-07-13T20:39:17.006" v="1374"/>
          <ac:spMkLst>
            <pc:docMk/>
            <pc:sldMk cId="675330158" sldId="301"/>
            <ac:spMk id="4" creationId="{1AC7A493-771C-40B9-BDCB-95AD147D07AB}"/>
          </ac:spMkLst>
        </pc:spChg>
        <pc:spChg chg="add mod">
          <ac:chgData name="Edson Lessa" userId="c5e759f61e16e352" providerId="LiveId" clId="{0947A38D-794A-4A19-B1D3-F64056B758DB}" dt="2019-07-17T02:11:18.620" v="2272" actId="20577"/>
          <ac:spMkLst>
            <pc:docMk/>
            <pc:sldMk cId="675330158" sldId="301"/>
            <ac:spMk id="4" creationId="{3F78C53C-E600-4390-BC73-B42268D8BD20}"/>
          </ac:spMkLst>
        </pc:spChg>
        <pc:spChg chg="add del mod">
          <ac:chgData name="Edson Lessa" userId="c5e759f61e16e352" providerId="LiveId" clId="{0947A38D-794A-4A19-B1D3-F64056B758DB}" dt="2019-07-13T20:39:17.006" v="1374"/>
          <ac:spMkLst>
            <pc:docMk/>
            <pc:sldMk cId="675330158" sldId="301"/>
            <ac:spMk id="5" creationId="{252B4154-414B-4AF1-A876-37E9C59CD078}"/>
          </ac:spMkLst>
        </pc:spChg>
        <pc:spChg chg="add mod">
          <ac:chgData name="Edson Lessa" userId="c5e759f61e16e352" providerId="LiveId" clId="{0947A38D-794A-4A19-B1D3-F64056B758DB}" dt="2019-07-17T02:19:11.651" v="2465" actId="122"/>
          <ac:spMkLst>
            <pc:docMk/>
            <pc:sldMk cId="675330158" sldId="301"/>
            <ac:spMk id="5" creationId="{9985906F-694C-407D-A35A-C1FD81F83F1E}"/>
          </ac:spMkLst>
        </pc:spChg>
        <pc:spChg chg="add del mod">
          <ac:chgData name="Edson Lessa" userId="c5e759f61e16e352" providerId="LiveId" clId="{0947A38D-794A-4A19-B1D3-F64056B758DB}" dt="2019-07-13T20:39:17.006" v="1374"/>
          <ac:spMkLst>
            <pc:docMk/>
            <pc:sldMk cId="675330158" sldId="301"/>
            <ac:spMk id="6" creationId="{98F0D5F3-4AC6-42C7-BF8B-530335CBA403}"/>
          </ac:spMkLst>
        </pc:spChg>
        <pc:spChg chg="add del mod">
          <ac:chgData name="Edson Lessa" userId="c5e759f61e16e352" providerId="LiveId" clId="{0947A38D-794A-4A19-B1D3-F64056B758DB}" dt="2019-07-17T02:10:08.001" v="2257" actId="478"/>
          <ac:spMkLst>
            <pc:docMk/>
            <pc:sldMk cId="675330158" sldId="301"/>
            <ac:spMk id="7" creationId="{0071E33F-ACCD-48C7-BE3E-B9B4B4E3B763}"/>
          </ac:spMkLst>
        </pc:spChg>
        <pc:spChg chg="add mod">
          <ac:chgData name="Edson Lessa" userId="c5e759f61e16e352" providerId="LiveId" clId="{0947A38D-794A-4A19-B1D3-F64056B758DB}" dt="2019-07-17T02:11:26.250" v="2279" actId="20577"/>
          <ac:spMkLst>
            <pc:docMk/>
            <pc:sldMk cId="675330158" sldId="301"/>
            <ac:spMk id="8" creationId="{D3DC94C5-BB60-4181-9963-F49D7FF85FC3}"/>
          </ac:spMkLst>
        </pc:spChg>
        <pc:spChg chg="add mod">
          <ac:chgData name="Edson Lessa" userId="c5e759f61e16e352" providerId="LiveId" clId="{0947A38D-794A-4A19-B1D3-F64056B758DB}" dt="2019-07-17T02:19:09.241" v="2464" actId="122"/>
          <ac:spMkLst>
            <pc:docMk/>
            <pc:sldMk cId="675330158" sldId="301"/>
            <ac:spMk id="9" creationId="{858D9F0E-41F4-416A-88B1-779E4709816E}"/>
          </ac:spMkLst>
        </pc:spChg>
        <pc:spChg chg="add mod">
          <ac:chgData name="Edson Lessa" userId="c5e759f61e16e352" providerId="LiveId" clId="{0947A38D-794A-4A19-B1D3-F64056B758DB}" dt="2019-07-17T02:19:14.193" v="2466" actId="122"/>
          <ac:spMkLst>
            <pc:docMk/>
            <pc:sldMk cId="675330158" sldId="301"/>
            <ac:spMk id="10" creationId="{3E599027-08C1-4942-9D0B-CD22AB0A1659}"/>
          </ac:spMkLst>
        </pc:spChg>
        <pc:picChg chg="add mod">
          <ac:chgData name="Edson Lessa" userId="c5e759f61e16e352" providerId="LiveId" clId="{0947A38D-794A-4A19-B1D3-F64056B758DB}" dt="2019-07-17T02:19:01.800" v="2463" actId="12788"/>
          <ac:picMkLst>
            <pc:docMk/>
            <pc:sldMk cId="675330158" sldId="301"/>
            <ac:picMk id="63490" creationId="{B299F588-4DA0-4A17-8400-332828DBB612}"/>
          </ac:picMkLst>
        </pc:picChg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3314746309" sldId="302"/>
        </pc:sldMkLst>
        <pc:spChg chg="mod">
          <ac:chgData name="Edson Lessa" userId="c5e759f61e16e352" providerId="LiveId" clId="{0947A38D-794A-4A19-B1D3-F64056B758DB}" dt="2019-07-13T21:22:24.257" v="1562" actId="313"/>
          <ac:spMkLst>
            <pc:docMk/>
            <pc:sldMk cId="3314746309" sldId="302"/>
            <ac:spMk id="2" creationId="{25D31750-3732-4D2F-BE2B-A75FF5EAA14C}"/>
          </ac:spMkLst>
        </pc:spChg>
        <pc:spChg chg="del">
          <ac:chgData name="Edson Lessa" userId="c5e759f61e16e352" providerId="LiveId" clId="{0947A38D-794A-4A19-B1D3-F64056B758DB}" dt="2019-07-13T20:42:57.844" v="1544"/>
          <ac:spMkLst>
            <pc:docMk/>
            <pc:sldMk cId="3314746309" sldId="302"/>
            <ac:spMk id="3" creationId="{1819AA10-C211-4601-9B06-0B325384FCE1}"/>
          </ac:spMkLst>
        </pc:spChg>
        <pc:picChg chg="add mod">
          <ac:chgData name="Edson Lessa" userId="c5e759f61e16e352" providerId="LiveId" clId="{0947A38D-794A-4A19-B1D3-F64056B758DB}" dt="2019-07-13T21:25:40.126" v="1605" actId="14100"/>
          <ac:picMkLst>
            <pc:docMk/>
            <pc:sldMk cId="3314746309" sldId="302"/>
            <ac:picMk id="64514" creationId="{61E9CE63-A496-436B-9C38-566596AD5899}"/>
          </ac:picMkLst>
        </pc:picChg>
      </pc:sldChg>
      <pc:sldChg chg="add modTransition modNotesTx">
        <pc:chgData name="Edson Lessa" userId="c5e759f61e16e352" providerId="LiveId" clId="{0947A38D-794A-4A19-B1D3-F64056B758DB}" dt="2019-07-17T02:04:48.065" v="2220"/>
        <pc:sldMkLst>
          <pc:docMk/>
          <pc:sldMk cId="1098477041" sldId="561"/>
        </pc:sldMkLst>
      </pc:sldChg>
      <pc:sldChg chg="modSp add modTransition">
        <pc:chgData name="Edson Lessa" userId="c5e759f61e16e352" providerId="LiveId" clId="{0947A38D-794A-4A19-B1D3-F64056B758DB}" dt="2019-07-17T02:04:48.065" v="2220"/>
        <pc:sldMkLst>
          <pc:docMk/>
          <pc:sldMk cId="3820011254" sldId="562"/>
        </pc:sldMkLst>
        <pc:spChg chg="mod">
          <ac:chgData name="Edson Lessa" userId="c5e759f61e16e352" providerId="LiveId" clId="{0947A38D-794A-4A19-B1D3-F64056B758DB}" dt="2019-07-13T21:23:52.906" v="1592" actId="20577"/>
          <ac:spMkLst>
            <pc:docMk/>
            <pc:sldMk cId="3820011254" sldId="562"/>
            <ac:spMk id="2" creationId="{6F6A67CC-7CD6-4BC0-9C0E-2E6E446E039E}"/>
          </ac:spMkLst>
        </pc:spChg>
        <pc:spChg chg="mod">
          <ac:chgData name="Edson Lessa" userId="c5e759f61e16e352" providerId="LiveId" clId="{0947A38D-794A-4A19-B1D3-F64056B758DB}" dt="2019-07-13T21:22:32.538" v="1564"/>
          <ac:spMkLst>
            <pc:docMk/>
            <pc:sldMk cId="3820011254" sldId="562"/>
            <ac:spMk id="3" creationId="{FF021490-8B6F-4EBD-922D-CF6FFF13FE17}"/>
          </ac:spMkLst>
        </pc:spChg>
      </pc:sldChg>
      <pc:sldChg chg="addSp delSp modSp add ord modTransition modAnim">
        <pc:chgData name="Edson Lessa" userId="c5e759f61e16e352" providerId="LiveId" clId="{0947A38D-794A-4A19-B1D3-F64056B758DB}" dt="2019-07-17T02:04:48.065" v="2220"/>
        <pc:sldMkLst>
          <pc:docMk/>
          <pc:sldMk cId="3649484968" sldId="563"/>
        </pc:sldMkLst>
        <pc:spChg chg="mod">
          <ac:chgData name="Edson Lessa" userId="c5e759f61e16e352" providerId="LiveId" clId="{0947A38D-794A-4A19-B1D3-F64056B758DB}" dt="2019-07-13T21:49:23.738" v="1834" actId="20577"/>
          <ac:spMkLst>
            <pc:docMk/>
            <pc:sldMk cId="3649484968" sldId="563"/>
            <ac:spMk id="2" creationId="{B8EA0CA3-185F-438B-9C99-6360B001AA01}"/>
          </ac:spMkLst>
        </pc:spChg>
        <pc:spChg chg="del">
          <ac:chgData name="Edson Lessa" userId="c5e759f61e16e352" providerId="LiveId" clId="{0947A38D-794A-4A19-B1D3-F64056B758DB}" dt="2019-07-13T21:40:20.358" v="1761"/>
          <ac:spMkLst>
            <pc:docMk/>
            <pc:sldMk cId="3649484968" sldId="563"/>
            <ac:spMk id="3" creationId="{615DA00B-517D-4F24-86D1-D67EF5812DBD}"/>
          </ac:spMkLst>
        </pc:spChg>
        <pc:picChg chg="add mod">
          <ac:chgData name="Edson Lessa" userId="c5e759f61e16e352" providerId="LiveId" clId="{0947A38D-794A-4A19-B1D3-F64056B758DB}" dt="2019-07-13T21:57:49.127" v="2041" actId="1076"/>
          <ac:picMkLst>
            <pc:docMk/>
            <pc:sldMk cId="3649484968" sldId="563"/>
            <ac:picMk id="65538" creationId="{34A3596B-A833-4434-A58E-574EABA51842}"/>
          </ac:picMkLst>
        </pc:picChg>
        <pc:picChg chg="add mod">
          <ac:chgData name="Edson Lessa" userId="c5e759f61e16e352" providerId="LiveId" clId="{0947A38D-794A-4A19-B1D3-F64056B758DB}" dt="2019-07-17T02:04:13.210" v="2217" actId="1076"/>
          <ac:picMkLst>
            <pc:docMk/>
            <pc:sldMk cId="3649484968" sldId="563"/>
            <ac:picMk id="65540" creationId="{A9F436EE-3E8A-4D1D-982E-346BD159FF63}"/>
          </ac:picMkLst>
        </pc:picChg>
        <pc:picChg chg="add mod">
          <ac:chgData name="Edson Lessa" userId="c5e759f61e16e352" providerId="LiveId" clId="{0947A38D-794A-4A19-B1D3-F64056B758DB}" dt="2019-07-13T21:57:45.847" v="2039" actId="1076"/>
          <ac:picMkLst>
            <pc:docMk/>
            <pc:sldMk cId="3649484968" sldId="563"/>
            <ac:picMk id="65542" creationId="{EFFED5DB-7332-4FEE-85DB-F7B186A458D5}"/>
          </ac:picMkLst>
        </pc:picChg>
        <pc:picChg chg="add mod">
          <ac:chgData name="Edson Lessa" userId="c5e759f61e16e352" providerId="LiveId" clId="{0947A38D-794A-4A19-B1D3-F64056B758DB}" dt="2019-07-17T02:04:10.767" v="2216" actId="1076"/>
          <ac:picMkLst>
            <pc:docMk/>
            <pc:sldMk cId="3649484968" sldId="563"/>
            <ac:picMk id="65544" creationId="{1FC328CC-9C8C-4D3E-B86F-E39913A161A2}"/>
          </ac:picMkLst>
        </pc:picChg>
        <pc:picChg chg="add del mod">
          <ac:chgData name="Edson Lessa" userId="c5e759f61e16e352" providerId="LiveId" clId="{0947A38D-794A-4A19-B1D3-F64056B758DB}" dt="2019-07-17T02:04:05.516" v="2215" actId="478"/>
          <ac:picMkLst>
            <pc:docMk/>
            <pc:sldMk cId="3649484968" sldId="563"/>
            <ac:picMk id="65546" creationId="{E8D2BF29-0527-4692-B7D6-76615C9AFA2D}"/>
          </ac:picMkLst>
        </pc:picChg>
        <pc:picChg chg="add del mod">
          <ac:chgData name="Edson Lessa" userId="c5e759f61e16e352" providerId="LiveId" clId="{0947A38D-794A-4A19-B1D3-F64056B758DB}" dt="2019-07-17T02:04:05.516" v="2215" actId="478"/>
          <ac:picMkLst>
            <pc:docMk/>
            <pc:sldMk cId="3649484968" sldId="563"/>
            <ac:picMk id="65548" creationId="{7B0C0062-D08F-47A2-AB5B-7F6BC7549745}"/>
          </ac:picMkLst>
        </pc:picChg>
        <pc:picChg chg="add del mod">
          <ac:chgData name="Edson Lessa" userId="c5e759f61e16e352" providerId="LiveId" clId="{0947A38D-794A-4A19-B1D3-F64056B758DB}" dt="2019-07-13T21:57:09.455" v="2026" actId="478"/>
          <ac:picMkLst>
            <pc:docMk/>
            <pc:sldMk cId="3649484968" sldId="563"/>
            <ac:picMk id="65550" creationId="{0F8F4418-FAFE-4095-9657-83474D1EA36E}"/>
          </ac:picMkLst>
        </pc:picChg>
        <pc:picChg chg="add del mod">
          <ac:chgData name="Edson Lessa" userId="c5e759f61e16e352" providerId="LiveId" clId="{0947A38D-794A-4A19-B1D3-F64056B758DB}" dt="2019-07-17T02:04:05.516" v="2215" actId="478"/>
          <ac:picMkLst>
            <pc:docMk/>
            <pc:sldMk cId="3649484968" sldId="563"/>
            <ac:picMk id="65552" creationId="{5B74BA00-D326-455F-AEB4-55A60B47FA36}"/>
          </ac:picMkLst>
        </pc:picChg>
      </pc:sldChg>
      <pc:sldChg chg="addSp delSp modSp add modTransition modAnim">
        <pc:chgData name="Edson Lessa" userId="c5e759f61e16e352" providerId="LiveId" clId="{0947A38D-794A-4A19-B1D3-F64056B758DB}" dt="2019-07-17T02:07:59.671" v="2246"/>
        <pc:sldMkLst>
          <pc:docMk/>
          <pc:sldMk cId="1799123551" sldId="564"/>
        </pc:sldMkLst>
        <pc:spChg chg="del">
          <ac:chgData name="Edson Lessa" userId="c5e759f61e16e352" providerId="LiveId" clId="{0947A38D-794A-4A19-B1D3-F64056B758DB}" dt="2019-07-13T21:54:08.794" v="1960"/>
          <ac:spMkLst>
            <pc:docMk/>
            <pc:sldMk cId="1799123551" sldId="564"/>
            <ac:spMk id="2" creationId="{76E09E9E-4D9C-46C9-B480-056293BDD9C2}"/>
          </ac:spMkLst>
        </pc:spChg>
        <pc:spChg chg="del">
          <ac:chgData name="Edson Lessa" userId="c5e759f61e16e352" providerId="LiveId" clId="{0947A38D-794A-4A19-B1D3-F64056B758DB}" dt="2019-07-13T21:54:08.794" v="1960"/>
          <ac:spMkLst>
            <pc:docMk/>
            <pc:sldMk cId="1799123551" sldId="564"/>
            <ac:spMk id="3" creationId="{5B280F37-58A3-45DA-8D77-F08187EC8BF6}"/>
          </ac:spMkLst>
        </pc:spChg>
        <pc:spChg chg="del">
          <ac:chgData name="Edson Lessa" userId="c5e759f61e16e352" providerId="LiveId" clId="{0947A38D-794A-4A19-B1D3-F64056B758DB}" dt="2019-07-13T21:54:08.794" v="1960"/>
          <ac:spMkLst>
            <pc:docMk/>
            <pc:sldMk cId="1799123551" sldId="564"/>
            <ac:spMk id="4" creationId="{B1F5D539-2D41-4183-A188-ED4C7DB79E8E}"/>
          </ac:spMkLst>
        </pc:spChg>
        <pc:spChg chg="add mod">
          <ac:chgData name="Edson Lessa" userId="c5e759f61e16e352" providerId="LiveId" clId="{0947A38D-794A-4A19-B1D3-F64056B758DB}" dt="2019-07-17T02:05:56.550" v="2231" actId="20577"/>
          <ac:spMkLst>
            <pc:docMk/>
            <pc:sldMk cId="1799123551" sldId="564"/>
            <ac:spMk id="5" creationId="{02277F5F-D6B5-4688-9DC5-F369697D98CC}"/>
          </ac:spMkLst>
        </pc:spChg>
        <pc:spChg chg="add del mod">
          <ac:chgData name="Edson Lessa" userId="c5e759f61e16e352" providerId="LiveId" clId="{0947A38D-794A-4A19-B1D3-F64056B758DB}" dt="2019-07-13T21:54:11.666" v="1961"/>
          <ac:spMkLst>
            <pc:docMk/>
            <pc:sldMk cId="1799123551" sldId="564"/>
            <ac:spMk id="6" creationId="{94D5CC98-A5EC-456C-8582-8D81C03DC8F3}"/>
          </ac:spMkLst>
        </pc:spChg>
        <pc:spChg chg="add del mod">
          <ac:chgData name="Edson Lessa" userId="c5e759f61e16e352" providerId="LiveId" clId="{0947A38D-794A-4A19-B1D3-F64056B758DB}" dt="2019-07-13T21:55:26.365" v="2011"/>
          <ac:spMkLst>
            <pc:docMk/>
            <pc:sldMk cId="1799123551" sldId="564"/>
            <ac:spMk id="7" creationId="{1CE9E772-E8C5-4D41-AF02-6B15350DDD74}"/>
          </ac:spMkLst>
        </pc:spChg>
        <pc:picChg chg="add mod">
          <ac:chgData name="Edson Lessa" userId="c5e759f61e16e352" providerId="LiveId" clId="{0947A38D-794A-4A19-B1D3-F64056B758DB}" dt="2019-07-17T02:07:03.529" v="2239" actId="14100"/>
          <ac:picMkLst>
            <pc:docMk/>
            <pc:sldMk cId="1799123551" sldId="564"/>
            <ac:picMk id="66562" creationId="{C08DF5B0-21BD-4408-9BA3-43B2AFD74DE8}"/>
          </ac:picMkLst>
        </pc:picChg>
        <pc:picChg chg="add mod">
          <ac:chgData name="Edson Lessa" userId="c5e759f61e16e352" providerId="LiveId" clId="{0947A38D-794A-4A19-B1D3-F64056B758DB}" dt="2019-07-17T02:07:21.159" v="2244" actId="1076"/>
          <ac:picMkLst>
            <pc:docMk/>
            <pc:sldMk cId="1799123551" sldId="564"/>
            <ac:picMk id="66564" creationId="{F4378073-C5AE-4BE7-A1D9-B6E685007845}"/>
          </ac:picMkLst>
        </pc:picChg>
      </pc:sldChg>
      <pc:sldChg chg="modSp add modTransition">
        <pc:chgData name="Edson Lessa" userId="c5e759f61e16e352" providerId="LiveId" clId="{0947A38D-794A-4A19-B1D3-F64056B758DB}" dt="2019-07-17T02:04:48.065" v="2220"/>
        <pc:sldMkLst>
          <pc:docMk/>
          <pc:sldMk cId="3192324731" sldId="567"/>
        </pc:sldMkLst>
        <pc:picChg chg="mod">
          <ac:chgData name="Edson Lessa" userId="c5e759f61e16e352" providerId="LiveId" clId="{0947A38D-794A-4A19-B1D3-F64056B758DB}" dt="2019-07-13T22:18:32.880" v="2121" actId="14100"/>
          <ac:picMkLst>
            <pc:docMk/>
            <pc:sldMk cId="3192324731" sldId="567"/>
            <ac:picMk id="1026" creationId="{A14751FC-074B-426E-B5F8-71DF11BE123C}"/>
          </ac:picMkLst>
        </pc:picChg>
      </pc:sldChg>
      <pc:sldChg chg="add ord modTransition">
        <pc:chgData name="Edson Lessa" userId="c5e759f61e16e352" providerId="LiveId" clId="{0947A38D-794A-4A19-B1D3-F64056B758DB}" dt="2019-07-17T02:04:48.065" v="2220"/>
        <pc:sldMkLst>
          <pc:docMk/>
          <pc:sldMk cId="3632407848" sldId="568"/>
        </pc:sldMkLst>
      </pc:sldChg>
      <pc:sldChg chg="addSp delSp modSp add modTransition">
        <pc:chgData name="Edson Lessa" userId="c5e759f61e16e352" providerId="LiveId" clId="{0947A38D-794A-4A19-B1D3-F64056B758DB}" dt="2019-07-17T02:04:48.065" v="2220"/>
        <pc:sldMkLst>
          <pc:docMk/>
          <pc:sldMk cId="736326287" sldId="569"/>
        </pc:sldMkLst>
        <pc:spChg chg="mod topLvl">
          <ac:chgData name="Edson Lessa" userId="c5e759f61e16e352" providerId="LiveId" clId="{0947A38D-794A-4A19-B1D3-F64056B758DB}" dt="2019-07-16T14:41:18.893" v="2164" actId="1076"/>
          <ac:spMkLst>
            <pc:docMk/>
            <pc:sldMk cId="736326287" sldId="569"/>
            <ac:spMk id="7" creationId="{2F8CF7D4-254F-4A52-A241-804E51207CA1}"/>
          </ac:spMkLst>
        </pc:spChg>
        <pc:spChg chg="del">
          <ac:chgData name="Edson Lessa" userId="c5e759f61e16e352" providerId="LiveId" clId="{0947A38D-794A-4A19-B1D3-F64056B758DB}" dt="2019-07-16T14:41:02.070" v="2159" actId="478"/>
          <ac:spMkLst>
            <pc:docMk/>
            <pc:sldMk cId="736326287" sldId="569"/>
            <ac:spMk id="14" creationId="{5AF4D9AE-8788-4E22-8645-584753030878}"/>
          </ac:spMkLst>
        </pc:spChg>
        <pc:spChg chg="del topLvl">
          <ac:chgData name="Edson Lessa" userId="c5e759f61e16e352" providerId="LiveId" clId="{0947A38D-794A-4A19-B1D3-F64056B758DB}" dt="2019-07-16T14:41:07.314" v="2161" actId="478"/>
          <ac:spMkLst>
            <pc:docMk/>
            <pc:sldMk cId="736326287" sldId="569"/>
            <ac:spMk id="18" creationId="{242D5ED7-F235-410C-B0BA-05C56641E206}"/>
          </ac:spMkLst>
        </pc:spChg>
        <pc:grpChg chg="del mod">
          <ac:chgData name="Edson Lessa" userId="c5e759f61e16e352" providerId="LiveId" clId="{0947A38D-794A-4A19-B1D3-F64056B758DB}" dt="2019-07-16T14:41:07.314" v="2161" actId="478"/>
          <ac:grpSpMkLst>
            <pc:docMk/>
            <pc:sldMk cId="736326287" sldId="569"/>
            <ac:grpSpMk id="3" creationId="{1568E91F-1992-4493-AFC8-ACFED0DC7A93}"/>
          </ac:grpSpMkLst>
        </pc:grpChg>
        <pc:picChg chg="add mod">
          <ac:chgData name="Edson Lessa" userId="c5e759f61e16e352" providerId="LiveId" clId="{0947A38D-794A-4A19-B1D3-F64056B758DB}" dt="2019-07-16T14:41:30.443" v="2169" actId="1076"/>
          <ac:picMkLst>
            <pc:docMk/>
            <pc:sldMk cId="736326287" sldId="569"/>
            <ac:picMk id="4" creationId="{88808530-219E-4433-A2DD-1095DB6E1B5A}"/>
          </ac:picMkLst>
        </pc:picChg>
        <pc:picChg chg="mod">
          <ac:chgData name="Edson Lessa" userId="c5e759f61e16e352" providerId="LiveId" clId="{0947A38D-794A-4A19-B1D3-F64056B758DB}" dt="2019-07-16T14:41:21.594" v="2165" actId="1076"/>
          <ac:picMkLst>
            <pc:docMk/>
            <pc:sldMk cId="736326287" sldId="569"/>
            <ac:picMk id="8" creationId="{09FF2B64-F774-435A-9374-A08AF80AA4C1}"/>
          </ac:picMkLst>
        </pc:picChg>
        <pc:picChg chg="mod">
          <ac:chgData name="Edson Lessa" userId="c5e759f61e16e352" providerId="LiveId" clId="{0947A38D-794A-4A19-B1D3-F64056B758DB}" dt="2019-07-16T14:41:24.390" v="2166" actId="1076"/>
          <ac:picMkLst>
            <pc:docMk/>
            <pc:sldMk cId="736326287" sldId="569"/>
            <ac:picMk id="15" creationId="{D337C734-209A-4FD9-B775-2B30C58E0EAC}"/>
          </ac:picMkLst>
        </pc:picChg>
        <pc:picChg chg="del">
          <ac:chgData name="Edson Lessa" userId="c5e759f61e16e352" providerId="LiveId" clId="{0947A38D-794A-4A19-B1D3-F64056B758DB}" dt="2019-07-16T14:41:04.662" v="2160" actId="478"/>
          <ac:picMkLst>
            <pc:docMk/>
            <pc:sldMk cId="736326287" sldId="569"/>
            <ac:picMk id="16" creationId="{04771AAA-AF5A-4BC9-9976-3211D3813EBF}"/>
          </ac:picMkLst>
        </pc:picChg>
        <pc:picChg chg="del">
          <ac:chgData name="Edson Lessa" userId="c5e759f61e16e352" providerId="LiveId" clId="{0947A38D-794A-4A19-B1D3-F64056B758DB}" dt="2019-07-16T14:40:59.231" v="2158" actId="478"/>
          <ac:picMkLst>
            <pc:docMk/>
            <pc:sldMk cId="736326287" sldId="569"/>
            <ac:picMk id="17" creationId="{188301B2-39A3-4FC6-89A3-4C34CDBFE500}"/>
          </ac:picMkLst>
        </pc:picChg>
      </pc:sldChg>
      <pc:sldChg chg="addSp delSp modSp add modAnim">
        <pc:chgData name="Edson Lessa" userId="c5e759f61e16e352" providerId="LiveId" clId="{0947A38D-794A-4A19-B1D3-F64056B758DB}" dt="2019-07-17T02:16:27.735" v="2333"/>
        <pc:sldMkLst>
          <pc:docMk/>
          <pc:sldMk cId="633237211" sldId="570"/>
        </pc:sldMkLst>
        <pc:spChg chg="add del mod">
          <ac:chgData name="Edson Lessa" userId="c5e759f61e16e352" providerId="LiveId" clId="{0947A38D-794A-4A19-B1D3-F64056B758DB}" dt="2019-07-17T02:13:37.768" v="2300"/>
          <ac:spMkLst>
            <pc:docMk/>
            <pc:sldMk cId="633237211" sldId="570"/>
            <ac:spMk id="3" creationId="{2D3A385F-9AC9-4D3F-ABE6-82B81B738D1B}"/>
          </ac:spMkLst>
        </pc:spChg>
        <pc:spChg chg="mod">
          <ac:chgData name="Edson Lessa" userId="c5e759f61e16e352" providerId="LiveId" clId="{0947A38D-794A-4A19-B1D3-F64056B758DB}" dt="2019-07-17T02:14:57.862" v="2322" actId="20577"/>
          <ac:spMkLst>
            <pc:docMk/>
            <pc:sldMk cId="633237211" sldId="570"/>
            <ac:spMk id="7" creationId="{0071E33F-ACCD-48C7-BE3E-B9B4B4E3B763}"/>
          </ac:spMkLst>
        </pc:spChg>
        <pc:picChg chg="del">
          <ac:chgData name="Edson Lessa" userId="c5e759f61e16e352" providerId="LiveId" clId="{0947A38D-794A-4A19-B1D3-F64056B758DB}" dt="2019-07-17T02:13:34.638" v="2299" actId="478"/>
          <ac:picMkLst>
            <pc:docMk/>
            <pc:sldMk cId="633237211" sldId="570"/>
            <ac:picMk id="63490" creationId="{B299F588-4DA0-4A17-8400-332828DBB612}"/>
          </ac:picMkLst>
        </pc:picChg>
      </pc:sldChg>
      <pc:sldChg chg="add">
        <pc:chgData name="Edson Lessa" userId="c5e759f61e16e352" providerId="LiveId" clId="{0947A38D-794A-4A19-B1D3-F64056B758DB}" dt="2019-07-17T11:44:55.296" v="2506"/>
        <pc:sldMkLst>
          <pc:docMk/>
          <pc:sldMk cId="1395955571" sldId="57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52307C4C-55DD-47D6-92C0-4121CED6B9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23562535-EFE2-46C8-8A30-7A6018AED4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3A9B7676-95A9-4602-BFF0-9B3A2B94DA5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1F2FE703-997F-4F1C-984A-E4AC19726DA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4EB382-BAAF-43F4-9F21-B9D8F8FBD3B4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6A5A182-A43B-47A9-AA51-051A2A1A9B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26ECB8B-B06D-4B8A-8CE9-F931E020B02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5C21875F-82AC-414C-A7A6-CFAAB650096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DB4A4842-C200-4A16-A870-D01FE4C69F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FD414ABA-3782-42E8-8158-2DF2FA61CF9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0A83F1D3-2BC9-472D-9349-9BF3065CE1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DF5325F-6B6F-4FDF-96FB-15E802F9FA1A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325F-6B6F-4FDF-96FB-15E802F9FA1A}" type="slidenum">
              <a:rPr lang="pt-BR" altLang="pt-BR" smtClean="0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786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325F-6B6F-4FDF-96FB-15E802F9FA1A}" type="slidenum">
              <a:rPr lang="pt-BR" altLang="pt-BR" smtClean="0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39471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420E33-56E5-44A5-8858-DAF2B89AD39F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639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67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43A77E2A-94F4-40B0-A1DB-A74E106AA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5" name="Group 59">
            <a:extLst>
              <a:ext uri="{FF2B5EF4-FFF2-40B4-BE49-F238E27FC236}">
                <a16:creationId xmlns:a16="http://schemas.microsoft.com/office/drawing/2014/main" id="{B3618657-5414-44B9-95D9-0D74B7BC263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8C955391-3B35-4721-B19A-F543B58F0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7" name="Rectangle 46">
              <a:extLst>
                <a:ext uri="{FF2B5EF4-FFF2-40B4-BE49-F238E27FC236}">
                  <a16:creationId xmlns:a16="http://schemas.microsoft.com/office/drawing/2014/main" id="{718DDC0C-AB80-492D-B410-0A2348D996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8" name="Rectangle 47">
              <a:extLst>
                <a:ext uri="{FF2B5EF4-FFF2-40B4-BE49-F238E27FC236}">
                  <a16:creationId xmlns:a16="http://schemas.microsoft.com/office/drawing/2014/main" id="{74854486-EF4D-4FBA-AC2D-3AB538E54E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9" name="Rectangle 48">
              <a:extLst>
                <a:ext uri="{FF2B5EF4-FFF2-40B4-BE49-F238E27FC236}">
                  <a16:creationId xmlns:a16="http://schemas.microsoft.com/office/drawing/2014/main" id="{1D6E2857-B8DA-4D2D-B221-6512B8280D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Rectangle 49">
              <a:extLst>
                <a:ext uri="{FF2B5EF4-FFF2-40B4-BE49-F238E27FC236}">
                  <a16:creationId xmlns:a16="http://schemas.microsoft.com/office/drawing/2014/main" id="{BD6DF21C-6B38-44DE-9156-B2DE8DDA4DD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Rectangle 50">
              <a:extLst>
                <a:ext uri="{FF2B5EF4-FFF2-40B4-BE49-F238E27FC236}">
                  <a16:creationId xmlns:a16="http://schemas.microsoft.com/office/drawing/2014/main" id="{CEE312CA-C447-449D-A96B-87E45A7374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2" name="Group 60">
            <a:extLst>
              <a:ext uri="{FF2B5EF4-FFF2-40B4-BE49-F238E27FC236}">
                <a16:creationId xmlns:a16="http://schemas.microsoft.com/office/drawing/2014/main" id="{2C0BA390-6276-472B-BF7B-92ABDB03852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1F96F019-5324-48A0-8114-17CAA2E75F8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Rectangle 62">
              <a:extLst>
                <a:ext uri="{FF2B5EF4-FFF2-40B4-BE49-F238E27FC236}">
                  <a16:creationId xmlns:a16="http://schemas.microsoft.com/office/drawing/2014/main" id="{08F711E2-254E-4C2F-9540-2F7E478418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5" name="Rectangle 63">
              <a:extLst>
                <a:ext uri="{FF2B5EF4-FFF2-40B4-BE49-F238E27FC236}">
                  <a16:creationId xmlns:a16="http://schemas.microsoft.com/office/drawing/2014/main" id="{764FC713-8385-47D1-8777-41C75C79E7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5B353FB7-1652-45F2-9520-C67E57F2733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Rectangle 65">
              <a:extLst>
                <a:ext uri="{FF2B5EF4-FFF2-40B4-BE49-F238E27FC236}">
                  <a16:creationId xmlns:a16="http://schemas.microsoft.com/office/drawing/2014/main" id="{E364471C-B8B7-4B3E-9FA5-51697BFAE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2AED15D-8A2B-40FB-8192-7E961AAFAE4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9" name="Picture 3" descr="I:\TDC2017\Logos\TDC2017\logo-tdc-vertical-A4.emf">
            <a:extLst>
              <a:ext uri="{FF2B5EF4-FFF2-40B4-BE49-F238E27FC236}">
                <a16:creationId xmlns:a16="http://schemas.microsoft.com/office/drawing/2014/main" id="{FB06C041-6B97-42E5-A3E5-6CB6D04A2A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484188"/>
            <a:ext cx="38195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2950369"/>
            <a:ext cx="7772400" cy="4524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Click to edit Master title style</a:t>
            </a:r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739378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36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3925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0472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48EC12-3859-48D9-AD30-F83DB0412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36B8991-E140-4AA5-AEF6-C88CF86DE458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D2AF72-79CA-4E9A-9D5F-F4CFE589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05232-5099-46EB-B4A8-5A774979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D95C65-4C68-4678-A3B1-513D5CA7BFB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74302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6BDAA6-C049-41A7-AA13-F29D5002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3D2AF9D-0F0D-44D9-8A43-4A7E773F92C8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0FFCBE-3AF8-4873-B997-8C91502BB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236A48-A29B-47E4-A38A-A40258CE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1382BA0A-9AD6-4D87-A9AC-BDEFE5593D9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41703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C1023D-969E-4974-AA89-33E38342CB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97D6B1A-B230-44F3-9DB3-CAEB9CEE4166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8C17B7-6188-4ED8-B0D5-6F7ED241A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7BC3D7-311A-41AC-AEB2-486DC31F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82CF208-7377-4046-A510-A0559BB04CD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09477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3809DE-B01C-48C6-B1DB-51648612AD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A380430-C881-405E-9012-E12675E1F3B6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91A277-720B-44B0-869E-E7B27359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856D04-A670-4D53-8ED8-3B1A73F9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92A41D9-60BA-477F-B909-5FE21CFBE82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3317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EE1101-10B7-478C-B87F-D7EA0CDC0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11D3288-CF83-4449-AFCB-3978D1AC281A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C76CFD-9323-4673-AB96-F46D49FA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D65D73-3E14-424F-93A3-C3422F57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1F8D40C-3470-4871-9A74-DDF94336981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0479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3ED0CD0-9743-4F6D-BED5-A9FEB3BC8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7FAA3A6-DDD8-4791-8A15-049A47475A44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08FD38-118C-444C-AD11-3E41A279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9B9445D-D9E3-4B30-B632-894E257F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6D4086F-874F-414E-801D-5D7845A0A94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0260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DFDED86-95AA-4D3F-98A3-BF310334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C101411-B2EA-4EB5-92DC-E20A55F43F93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967BD2-8A71-465C-987D-6BA6EC78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AE2317-12BC-4BFC-84F0-B7C9E03A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0429C23-06AE-4A7C-AF3C-EF7C125F41B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54835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A469C8-209C-4F40-879A-C3D859BE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798475A-8767-41E3-BBB2-270184297E97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D28674-D264-48BD-9842-6E7DA4B8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01EF90-9605-4F52-9E84-58E08046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CBBA034-8CEC-4CD6-929D-6E63C7A1EB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9708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856846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BFEBE7-A8F9-4DDD-B85F-EB31F819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0E878C7-1EC7-426F-931B-DAB109F79982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15A94C-E98D-4AAB-BD47-4689B622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E41DB6-54C2-46C9-A5C2-0F1AFB99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5004910-79EC-4633-9A25-F7F115A0B24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4625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B1EB32-F455-4372-BAED-4099E92E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5D616B2-2C34-4322-9D32-7FCCEC5B8C28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30D93-28E9-4319-AC89-D822835C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49F5B2-914C-4C65-B68E-05A28DD13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57194A8-1974-4445-948C-5941D367126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2505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8D6A6F-7F4D-4418-B663-D6CFF84D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890B0C-5C2D-4C64-BDE9-DE50B0FB29A9}" type="datetimeFigureOut">
              <a:rPr lang="pt-BR" altLang="pt-BR"/>
              <a:pPr/>
              <a:t>17/07/2019</a:t>
            </a:fld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11944F-AAF2-49EC-8164-BCBB88AEC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E3A03-E451-4E37-8CE8-67120081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A364345-5B63-4F57-8AF7-4AB7F655A53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6341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9990-6A4B-4276-9349-D0E92367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8131B-FE89-42C4-936C-08B2926E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6E992-0CCE-48A6-8789-84CB2EB6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0BAE9DD-1625-4FBB-9EF8-8AE4B3666352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17/07/2019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3C39C8-F912-48BB-8BA9-9E1F85276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995CE7-5194-43E5-8E55-1F8878E5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09D064-0A8D-44A8-936B-E84E21FD0D1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191281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FCA063-519D-4010-8874-A6DA936A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4767267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72E679-A935-40D9-9A9B-F25D13F2992D}" type="datetimeFigureOut"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17/07/2019</a:t>
            </a:fld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860F8-8974-472B-95A4-6D551251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7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DAFB87-5A95-400E-938F-F3AF501A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7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76C88E-5C82-4AC8-ACF6-E2768CC1BB43}" type="slidenum"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00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4207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61402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0893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13608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42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09498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1367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C074B34A-13A3-465F-A671-7625F70C09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361950"/>
            <a:ext cx="56896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958AE40F-2F3F-4589-A514-605C527DB3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168400"/>
            <a:ext cx="8642350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621F2629-F812-4305-AD77-AD6DFAEFA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pt-BR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pt-BR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grpSp>
        <p:nvGrpSpPr>
          <p:cNvPr id="1029" name="Group 56">
            <a:extLst>
              <a:ext uri="{FF2B5EF4-FFF2-40B4-BE49-F238E27FC236}">
                <a16:creationId xmlns:a16="http://schemas.microsoft.com/office/drawing/2014/main" id="{B315FD99-3A0B-4235-B413-2C8CECFD84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50350" cy="215900"/>
            <a:chOff x="0" y="0"/>
            <a:chExt cx="5764" cy="181"/>
          </a:xfrm>
        </p:grpSpPr>
        <p:sp>
          <p:nvSpPr>
            <p:cNvPr id="1038" name="Rectangle 57">
              <a:extLst>
                <a:ext uri="{FF2B5EF4-FFF2-40B4-BE49-F238E27FC236}">
                  <a16:creationId xmlns:a16="http://schemas.microsoft.com/office/drawing/2014/main" id="{0ED8995F-1B2B-405E-8265-05A7552F2F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9" name="Rectangle 58">
              <a:extLst>
                <a:ext uri="{FF2B5EF4-FFF2-40B4-BE49-F238E27FC236}">
                  <a16:creationId xmlns:a16="http://schemas.microsoft.com/office/drawing/2014/main" id="{55B42CF7-A19E-4BF6-9A0B-424BD0632F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40" name="Rectangle 59">
              <a:extLst>
                <a:ext uri="{FF2B5EF4-FFF2-40B4-BE49-F238E27FC236}">
                  <a16:creationId xmlns:a16="http://schemas.microsoft.com/office/drawing/2014/main" id="{D989B29F-1521-4AFD-8EC1-513AD895B9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1" name="Rectangle 60">
              <a:extLst>
                <a:ext uri="{FF2B5EF4-FFF2-40B4-BE49-F238E27FC236}">
                  <a16:creationId xmlns:a16="http://schemas.microsoft.com/office/drawing/2014/main" id="{ED6244A2-0D1C-4491-A4B5-5F796A4C135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2" name="Rectangle 61">
              <a:extLst>
                <a:ext uri="{FF2B5EF4-FFF2-40B4-BE49-F238E27FC236}">
                  <a16:creationId xmlns:a16="http://schemas.microsoft.com/office/drawing/2014/main" id="{E21FFDEE-4A9C-4887-8A8B-FA420AB7F29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43" name="Rectangle 62">
              <a:extLst>
                <a:ext uri="{FF2B5EF4-FFF2-40B4-BE49-F238E27FC236}">
                  <a16:creationId xmlns:a16="http://schemas.microsoft.com/office/drawing/2014/main" id="{EAC0BBED-8A20-42E1-906B-E69316E1C70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30" name="Group 63">
            <a:extLst>
              <a:ext uri="{FF2B5EF4-FFF2-40B4-BE49-F238E27FC236}">
                <a16:creationId xmlns:a16="http://schemas.microsoft.com/office/drawing/2014/main" id="{321135C7-24BD-4802-B7FA-85486A51918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6350" y="5056188"/>
            <a:ext cx="9150350" cy="87312"/>
            <a:chOff x="0" y="0"/>
            <a:chExt cx="5764" cy="181"/>
          </a:xfrm>
        </p:grpSpPr>
        <p:sp>
          <p:nvSpPr>
            <p:cNvPr id="1032" name="Rectangle 64">
              <a:extLst>
                <a:ext uri="{FF2B5EF4-FFF2-40B4-BE49-F238E27FC236}">
                  <a16:creationId xmlns:a16="http://schemas.microsoft.com/office/drawing/2014/main" id="{CFA86823-5DFD-4DA9-88EE-599E7B25E5B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0"/>
              <a:ext cx="968" cy="181"/>
            </a:xfrm>
            <a:prstGeom prst="rect">
              <a:avLst/>
            </a:prstGeom>
            <a:solidFill>
              <a:srgbClr val="EF820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3" name="Rectangle 65">
              <a:extLst>
                <a:ext uri="{FF2B5EF4-FFF2-40B4-BE49-F238E27FC236}">
                  <a16:creationId xmlns:a16="http://schemas.microsoft.com/office/drawing/2014/main" id="{C02FFAE1-0829-4D3B-8E8D-ADAD20992D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65" y="0"/>
              <a:ext cx="963" cy="181"/>
            </a:xfrm>
            <a:prstGeom prst="rect">
              <a:avLst/>
            </a:prstGeom>
            <a:solidFill>
              <a:srgbClr val="E2033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pt-BR">
                  <a:latin typeface="Arial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34" name="Rectangle 66">
              <a:extLst>
                <a:ext uri="{FF2B5EF4-FFF2-40B4-BE49-F238E27FC236}">
                  <a16:creationId xmlns:a16="http://schemas.microsoft.com/office/drawing/2014/main" id="{B6FFC89C-466E-4A60-9EEE-5951A0C06E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27" y="0"/>
              <a:ext cx="963" cy="181"/>
            </a:xfrm>
            <a:prstGeom prst="rect">
              <a:avLst/>
            </a:prstGeom>
            <a:solidFill>
              <a:srgbClr val="7B252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5" name="Rectangle 67">
              <a:extLst>
                <a:ext uri="{FF2B5EF4-FFF2-40B4-BE49-F238E27FC236}">
                  <a16:creationId xmlns:a16="http://schemas.microsoft.com/office/drawing/2014/main" id="{51402A98-D856-41B4-952D-9B069164E2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90" y="0"/>
              <a:ext cx="959" cy="181"/>
            </a:xfrm>
            <a:prstGeom prst="rect">
              <a:avLst/>
            </a:prstGeom>
            <a:solidFill>
              <a:srgbClr val="00549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6" name="Rectangle 68">
              <a:extLst>
                <a:ext uri="{FF2B5EF4-FFF2-40B4-BE49-F238E27FC236}">
                  <a16:creationId xmlns:a16="http://schemas.microsoft.com/office/drawing/2014/main" id="{AA37DF6B-0993-45F7-955D-7C1EA26242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842" y="0"/>
              <a:ext cx="963" cy="181"/>
            </a:xfrm>
            <a:prstGeom prst="rect">
              <a:avLst/>
            </a:prstGeom>
            <a:solidFill>
              <a:srgbClr val="0794CE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1037" name="Rectangle 69">
              <a:extLst>
                <a:ext uri="{FF2B5EF4-FFF2-40B4-BE49-F238E27FC236}">
                  <a16:creationId xmlns:a16="http://schemas.microsoft.com/office/drawing/2014/main" id="{1ED063AA-F218-4F19-A561-CA07AD0151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801" y="0"/>
              <a:ext cx="963" cy="181"/>
            </a:xfrm>
            <a:prstGeom prst="rect">
              <a:avLst/>
            </a:prstGeom>
            <a:solidFill>
              <a:srgbClr val="00994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031" name="Picture 21" descr="I:\TDC2017\Logos\TDC2017\logo-tdc-horizontal-A4.emf">
            <a:extLst>
              <a:ext uri="{FF2B5EF4-FFF2-40B4-BE49-F238E27FC236}">
                <a16:creationId xmlns:a16="http://schemas.microsoft.com/office/drawing/2014/main" id="{240A5E00-02CF-4681-A7B4-540F96B974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287338"/>
            <a:ext cx="2476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4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4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defRPr sz="12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●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○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Karla"/>
              <a:buChar char="■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6930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1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71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2" indent="-3428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31" indent="-285743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2972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348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360E330C-36A5-494A-BEC5-92530B87B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88" y="3003550"/>
            <a:ext cx="7847012" cy="595313"/>
          </a:xfrm>
        </p:spPr>
        <p:txBody>
          <a:bodyPr/>
          <a:lstStyle/>
          <a:p>
            <a:pPr algn="ctr"/>
            <a:r>
              <a:rPr lang="pt-BR" altLang="pt-BR" b="1" dirty="0">
                <a:ea typeface="ＭＳ Ｐゴシック" panose="020B0600070205080204" pitchFamily="34" charset="-128"/>
              </a:rPr>
              <a:t>Trilha – Requisitos Ágeis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49CD08CD-D0D6-4C21-9DA2-AF1C6CAB2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89723"/>
            <a:ext cx="6400800" cy="1098251"/>
          </a:xfrm>
        </p:spPr>
        <p:txBody>
          <a:bodyPr/>
          <a:lstStyle/>
          <a:p>
            <a:r>
              <a:rPr lang="pt-BR" dirty="0">
                <a:ea typeface="Arial"/>
              </a:rPr>
              <a:t>Transformando a visão da gestão pública um requisito por vez</a:t>
            </a:r>
            <a:endParaRPr lang="pt-BR" altLang="pt-BR" dirty="0"/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15F9A-233B-4969-9A78-000448E8C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Usar de força</a:t>
            </a:r>
          </a:p>
        </p:txBody>
      </p:sp>
      <p:pic>
        <p:nvPicPr>
          <p:cNvPr id="53250" name="Picture 2" descr="https://mercado.etc.br/wp-content/uploads/2017/04/SUPER.jpg">
            <a:extLst>
              <a:ext uri="{FF2B5EF4-FFF2-40B4-BE49-F238E27FC236}">
                <a16:creationId xmlns:a16="http://schemas.microsoft.com/office/drawing/2014/main" id="{82543A55-F84E-4615-8D24-D38E5938C4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150" y="1168400"/>
            <a:ext cx="4829700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6E1A1-224C-4D20-99D8-A61E1CDA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Conversar com quem toma as decisões</a:t>
            </a:r>
          </a:p>
        </p:txBody>
      </p:sp>
      <p:pic>
        <p:nvPicPr>
          <p:cNvPr id="54276" name="Picture 4" descr="https://mageeocudomundo.files.wordpress.com/2011/06/drummond-conversando1.jpg?w=682">
            <a:extLst>
              <a:ext uri="{FF2B5EF4-FFF2-40B4-BE49-F238E27FC236}">
                <a16:creationId xmlns:a16="http://schemas.microsoft.com/office/drawing/2014/main" id="{6454A081-C8A4-44EC-B155-9256D2FBD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44" y="1355939"/>
            <a:ext cx="4556511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4E765E9F-A6F9-46BA-8AA1-254F248D30D7}"/>
              </a:ext>
            </a:extLst>
          </p:cNvPr>
          <p:cNvSpPr/>
          <p:nvPr/>
        </p:nvSpPr>
        <p:spPr>
          <a:xfrm>
            <a:off x="4716016" y="1319129"/>
            <a:ext cx="2376264" cy="1115318"/>
          </a:xfrm>
          <a:prstGeom prst="wedgeEllipseCallout">
            <a:avLst>
              <a:gd name="adj1" fmla="val -37708"/>
              <a:gd name="adj2" fmla="val 653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Quais informações você precisa para tomar a sua decisão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4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DFA9F-95DC-4A79-8DC4-C13F38AF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Entender a Decisão</a:t>
            </a:r>
          </a:p>
        </p:txBody>
      </p:sp>
      <p:pic>
        <p:nvPicPr>
          <p:cNvPr id="63490" name="Picture 2" descr="Imagem do Homer Simpson não sabendo que decisão tomar">
            <a:extLst>
              <a:ext uri="{FF2B5EF4-FFF2-40B4-BE49-F238E27FC236}">
                <a16:creationId xmlns:a16="http://schemas.microsoft.com/office/drawing/2014/main" id="{B299F588-4DA0-4A17-8400-332828DBB6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3991" y="1347614"/>
            <a:ext cx="4536017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3F78C53C-E600-4390-BC73-B42268D8BD20}"/>
              </a:ext>
            </a:extLst>
          </p:cNvPr>
          <p:cNvSpPr/>
          <p:nvPr/>
        </p:nvSpPr>
        <p:spPr>
          <a:xfrm>
            <a:off x="0" y="2462932"/>
            <a:ext cx="2303991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Inputs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3DC94C5-BB60-4181-9963-F49D7FF85FC3}"/>
              </a:ext>
            </a:extLst>
          </p:cNvPr>
          <p:cNvSpPr/>
          <p:nvPr/>
        </p:nvSpPr>
        <p:spPr>
          <a:xfrm>
            <a:off x="6840009" y="2448467"/>
            <a:ext cx="2303991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Outputs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85906F-694C-407D-A35A-C1FD81F83F1E}"/>
              </a:ext>
            </a:extLst>
          </p:cNvPr>
          <p:cNvSpPr txBox="1"/>
          <p:nvPr/>
        </p:nvSpPr>
        <p:spPr>
          <a:xfrm>
            <a:off x="395536" y="3528587"/>
            <a:ext cx="122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Insumos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8D9F0E-41F4-416A-88B1-779E4709816E}"/>
              </a:ext>
            </a:extLst>
          </p:cNvPr>
          <p:cNvSpPr txBox="1"/>
          <p:nvPr/>
        </p:nvSpPr>
        <p:spPr>
          <a:xfrm>
            <a:off x="7380312" y="3551976"/>
            <a:ext cx="104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Valor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599027-08C1-4942-9D0B-CD22AB0A1659}"/>
              </a:ext>
            </a:extLst>
          </p:cNvPr>
          <p:cNvSpPr txBox="1"/>
          <p:nvPr/>
        </p:nvSpPr>
        <p:spPr>
          <a:xfrm>
            <a:off x="3959584" y="4719096"/>
            <a:ext cx="122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Decisão</a:t>
            </a:r>
          </a:p>
        </p:txBody>
      </p:sp>
    </p:spTree>
    <p:extLst>
      <p:ext uri="{BB962C8B-B14F-4D97-AF65-F5344CB8AC3E}">
        <p14:creationId xmlns:p14="http://schemas.microsoft.com/office/powerpoint/2010/main" val="6753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5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DFA9F-95DC-4A79-8DC4-C13F38AF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Entender a Decisão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071E33F-ACCD-48C7-BE3E-B9B4B4E3B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347614"/>
            <a:ext cx="8642350" cy="3222799"/>
          </a:xfrm>
        </p:spPr>
        <p:txBody>
          <a:bodyPr/>
          <a:lstStyle/>
          <a:p>
            <a:r>
              <a:rPr lang="pt-BR" dirty="0"/>
              <a:t>Documentações legais</a:t>
            </a:r>
          </a:p>
          <a:p>
            <a:r>
              <a:rPr lang="pt-BR" dirty="0"/>
              <a:t>Entender os requisitos para tomar a decisão</a:t>
            </a:r>
          </a:p>
          <a:p>
            <a:r>
              <a:rPr lang="pt-BR" dirty="0"/>
              <a:t>Manter somente informações essenciais</a:t>
            </a:r>
          </a:p>
          <a:p>
            <a:r>
              <a:rPr lang="pt-BR" dirty="0"/>
              <a:t>Descartar operações desnecessárias</a:t>
            </a:r>
          </a:p>
        </p:txBody>
      </p:sp>
    </p:spTree>
    <p:extLst>
      <p:ext uri="{BB962C8B-B14F-4D97-AF65-F5344CB8AC3E}">
        <p14:creationId xmlns:p14="http://schemas.microsoft.com/office/powerpoint/2010/main" val="6332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818BE-25CF-4A6A-B359-8828AE2E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pic>
        <p:nvPicPr>
          <p:cNvPr id="51202" name="Picture 2" descr="https://stanwick.be/sites/default/files/inline-images/DT%20double%20diamond.png">
            <a:extLst>
              <a:ext uri="{FF2B5EF4-FFF2-40B4-BE49-F238E27FC236}">
                <a16:creationId xmlns:a16="http://schemas.microsoft.com/office/drawing/2014/main" id="{3F8E800F-6D8A-4360-9861-9AE60164C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16" y="1168401"/>
            <a:ext cx="5452665" cy="38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0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0CBFE-0C73-429C-8159-F8217155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Evidenciar o público</a:t>
            </a:r>
          </a:p>
        </p:txBody>
      </p:sp>
      <p:pic>
        <p:nvPicPr>
          <p:cNvPr id="55298" name="Picture 2" descr="https://analistamodelosdenegocios.com.br/wp-content/uploads/2017/08/Mapa_da_Empatia_eMeCF.png">
            <a:extLst>
              <a:ext uri="{FF2B5EF4-FFF2-40B4-BE49-F238E27FC236}">
                <a16:creationId xmlns:a16="http://schemas.microsoft.com/office/drawing/2014/main" id="{F89A60C7-0961-494F-8C21-D4808C2549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632" y="1616100"/>
            <a:ext cx="4393846" cy="3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https://i1.wp.com/blog.caelum.com.br/wp-content/uploads/2016/01/proto-persona-exemplo1.jpg?ssl=1">
            <a:extLst>
              <a:ext uri="{FF2B5EF4-FFF2-40B4-BE49-F238E27FC236}">
                <a16:creationId xmlns:a16="http://schemas.microsoft.com/office/drawing/2014/main" id="{7CCEF3CB-D375-4FF6-B3EC-136A47BD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83195"/>
            <a:ext cx="4173243" cy="3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6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D473E-F9CE-41C9-9CDC-F8D666EC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valor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3CAE760-AE33-487D-8098-2703A4A66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40" y="1079908"/>
            <a:ext cx="6553804" cy="3940114"/>
          </a:xfrm>
        </p:spPr>
      </p:pic>
    </p:spTree>
    <p:extLst>
      <p:ext uri="{BB962C8B-B14F-4D97-AF65-F5344CB8AC3E}">
        <p14:creationId xmlns:p14="http://schemas.microsoft.com/office/powerpoint/2010/main" val="30022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9E077-BFC8-4967-BFB3-3183C66EE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985664"/>
          </a:xfrm>
        </p:spPr>
        <p:txBody>
          <a:bodyPr/>
          <a:lstStyle/>
          <a:p>
            <a:r>
              <a:rPr lang="pt-BR" dirty="0"/>
              <a:t>MVP</a:t>
            </a:r>
          </a:p>
        </p:txBody>
      </p:sp>
      <p:pic>
        <p:nvPicPr>
          <p:cNvPr id="10" name="Espaço Reservado para Conteúdo 9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AA7CA3CE-CEBE-472E-B49B-95DD449FC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r="6925"/>
          <a:stretch/>
        </p:blipFill>
        <p:spPr>
          <a:xfrm>
            <a:off x="1259632" y="896978"/>
            <a:ext cx="5400600" cy="4082309"/>
          </a:xfrm>
        </p:spPr>
      </p:pic>
    </p:spTree>
    <p:extLst>
      <p:ext uri="{BB962C8B-B14F-4D97-AF65-F5344CB8AC3E}">
        <p14:creationId xmlns:p14="http://schemas.microsoft.com/office/powerpoint/2010/main" val="189289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C0129-B7F0-4936-8631-52EB8320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Mindset</a:t>
            </a:r>
            <a:r>
              <a:rPr lang="pt-BR" dirty="0"/>
              <a:t> das pessoas</a:t>
            </a:r>
          </a:p>
        </p:txBody>
      </p:sp>
      <p:pic>
        <p:nvPicPr>
          <p:cNvPr id="57346" name="Picture 2" descr="https://miro.medium.com/max/2625/1*c6wJ_peW0Tr2baN-P2zmoA.png">
            <a:extLst>
              <a:ext uri="{FF2B5EF4-FFF2-40B4-BE49-F238E27FC236}">
                <a16:creationId xmlns:a16="http://schemas.microsoft.com/office/drawing/2014/main" id="{30EC774E-695C-4DBA-BA90-A20B247D19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178718"/>
            <a:ext cx="4814169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Resultado de imagem para Mindset">
            <a:extLst>
              <a:ext uri="{FF2B5EF4-FFF2-40B4-BE49-F238E27FC236}">
                <a16:creationId xmlns:a16="http://schemas.microsoft.com/office/drawing/2014/main" id="{2F008F6A-EB05-4337-84CD-2E06AD9D3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" y="1069109"/>
            <a:ext cx="42862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847E-6E1E-48FE-871D-E0F44A90D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1950"/>
            <a:ext cx="6660232" cy="698500"/>
          </a:xfrm>
        </p:spPr>
        <p:txBody>
          <a:bodyPr/>
          <a:lstStyle/>
          <a:p>
            <a:r>
              <a:rPr lang="pt-BR" dirty="0" err="1"/>
              <a:t>Prototipar</a:t>
            </a:r>
            <a:r>
              <a:rPr lang="pt-BR" dirty="0"/>
              <a:t>, </a:t>
            </a:r>
            <a:r>
              <a:rPr lang="pt-BR" dirty="0" err="1"/>
              <a:t>Prototipar</a:t>
            </a:r>
            <a:r>
              <a:rPr lang="pt-BR" dirty="0"/>
              <a:t>, </a:t>
            </a:r>
            <a:r>
              <a:rPr lang="pt-BR" dirty="0" err="1"/>
              <a:t>Prototipar</a:t>
            </a:r>
            <a:endParaRPr lang="pt-BR" dirty="0"/>
          </a:p>
        </p:txBody>
      </p:sp>
      <p:pic>
        <p:nvPicPr>
          <p:cNvPr id="56322" name="Picture 2" descr="https://psalm.escreveronline.com.br/wp-content/uploads/2015/11/fazer-rascunho.jpg">
            <a:extLst>
              <a:ext uri="{FF2B5EF4-FFF2-40B4-BE49-F238E27FC236}">
                <a16:creationId xmlns:a16="http://schemas.microsoft.com/office/drawing/2014/main" id="{A64AFD9A-CB46-4112-9274-5DEC4EDD17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172" y="1198287"/>
            <a:ext cx="6794196" cy="382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8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5" descr="Uma imagem contendo texto&#10;&#10;Descrição gerada automaticamente">
            <a:extLst>
              <a:ext uri="{FF2B5EF4-FFF2-40B4-BE49-F238E27FC236}">
                <a16:creationId xmlns:a16="http://schemas.microsoft.com/office/drawing/2014/main" id="{09FF2B64-F774-435A-9374-A08AF80A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14" y="411510"/>
            <a:ext cx="3487930" cy="348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F8CF7D4-254F-4A52-A241-804E51207CA1}"/>
              </a:ext>
            </a:extLst>
          </p:cNvPr>
          <p:cNvSpPr txBox="1">
            <a:spLocks/>
          </p:cNvSpPr>
          <p:nvPr/>
        </p:nvSpPr>
        <p:spPr bwMode="auto">
          <a:xfrm>
            <a:off x="3919593" y="1168864"/>
            <a:ext cx="434128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89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378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sz="3200" kern="0" dirty="0"/>
              <a:t>Edson O. Lessa Junior</a:t>
            </a:r>
          </a:p>
        </p:txBody>
      </p:sp>
      <p:pic>
        <p:nvPicPr>
          <p:cNvPr id="15" name="Picture 5" descr="Resultado de imagem para softplan logo">
            <a:extLst>
              <a:ext uri="{FF2B5EF4-FFF2-40B4-BE49-F238E27FC236}">
                <a16:creationId xmlns:a16="http://schemas.microsoft.com/office/drawing/2014/main" id="{D337C734-209A-4FD9-B775-2B30C58E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0248"/>
            <a:ext cx="3432030" cy="112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808530-219E-4433-A2DD-1095DB6E1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3260345" cy="32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4081F-FC57-4F27-B158-3A8D1934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do </a:t>
            </a:r>
            <a:r>
              <a:rPr lang="pt-BR" dirty="0" err="1"/>
              <a:t>MVP’s</a:t>
            </a:r>
            <a:endParaRPr lang="pt-BR" dirty="0"/>
          </a:p>
        </p:txBody>
      </p:sp>
      <p:pic>
        <p:nvPicPr>
          <p:cNvPr id="58370" name="Picture 2" descr="http://www.caroli.org/wp-content/uploads/2015/03/mvp-example-grass.png">
            <a:extLst>
              <a:ext uri="{FF2B5EF4-FFF2-40B4-BE49-F238E27FC236}">
                <a16:creationId xmlns:a16="http://schemas.microsoft.com/office/drawing/2014/main" id="{10D587F6-336B-4265-AAB7-3804B067F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40" y="1168400"/>
            <a:ext cx="3690319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9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s://i.correiobraziliense.com.br/gt_IcPEScuTchsIljCptnfZshAM=/675x/smart/imgsapp2.correiobraziliense.com.br/app/noticia_127983242361/2019/05/14/754909/20190514151757888274o.jpg">
            <a:extLst>
              <a:ext uri="{FF2B5EF4-FFF2-40B4-BE49-F238E27FC236}">
                <a16:creationId xmlns:a16="http://schemas.microsoft.com/office/drawing/2014/main" id="{4F04C1F4-616F-47C9-9559-2CDA04F1A9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6" y="1131590"/>
            <a:ext cx="5832648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34AF82-D51E-4B0D-9718-6DCAE1E2B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Negociar o protótipo</a:t>
            </a:r>
          </a:p>
        </p:txBody>
      </p:sp>
    </p:spTree>
    <p:extLst>
      <p:ext uri="{BB962C8B-B14F-4D97-AF65-F5344CB8AC3E}">
        <p14:creationId xmlns:p14="http://schemas.microsoft.com/office/powerpoint/2010/main" val="10490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2295B4-ADCA-451B-A475-87B2557A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trike="sngStrike" dirty="0"/>
              <a:t>MVP</a:t>
            </a:r>
            <a:r>
              <a:rPr lang="pt-BR" dirty="0"/>
              <a:t> Protótipo vencedor</a:t>
            </a:r>
          </a:p>
        </p:txBody>
      </p:sp>
      <p:pic>
        <p:nvPicPr>
          <p:cNvPr id="61442" name="Picture 2" descr="http://revistaautoesporte.globo.com/Revista/Autoesporte/foto/0,,43195720,00.jpg">
            <a:extLst>
              <a:ext uri="{FF2B5EF4-FFF2-40B4-BE49-F238E27FC236}">
                <a16:creationId xmlns:a16="http://schemas.microsoft.com/office/drawing/2014/main" id="{6057D7B9-1E0E-42B5-AE89-2F05CD3AA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31591"/>
            <a:ext cx="6367305" cy="38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17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18F68-9297-4FA9-9B19-34655BD7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Formalizar o acordo</a:t>
            </a:r>
          </a:p>
        </p:txBody>
      </p:sp>
      <p:pic>
        <p:nvPicPr>
          <p:cNvPr id="60418" name="Picture 2" descr="https://i1.wp.com/www.bernhoeft.com.br/wp-content/uploads/2016/06/2-2.jpg">
            <a:extLst>
              <a:ext uri="{FF2B5EF4-FFF2-40B4-BE49-F238E27FC236}">
                <a16:creationId xmlns:a16="http://schemas.microsoft.com/office/drawing/2014/main" id="{8070D98B-8AB6-49B2-B1A6-025341C169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3" y="1419622"/>
            <a:ext cx="899365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F7AB30E-FF22-4AFE-9522-7D0ED0484B78}"/>
              </a:ext>
            </a:extLst>
          </p:cNvPr>
          <p:cNvSpPr/>
          <p:nvPr/>
        </p:nvSpPr>
        <p:spPr>
          <a:xfrm>
            <a:off x="755576" y="1275606"/>
            <a:ext cx="7776864" cy="129614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83D9E4-2B02-421D-951D-7C9EAB1C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0311"/>
            <a:ext cx="8229600" cy="1113408"/>
          </a:xfrm>
        </p:spPr>
        <p:txBody>
          <a:bodyPr/>
          <a:lstStyle/>
          <a:p>
            <a:r>
              <a:rPr lang="pt-BR" b="1" cap="all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importante é Pensar fora da Caixa</a:t>
            </a:r>
          </a:p>
        </p:txBody>
      </p:sp>
    </p:spTree>
    <p:extLst>
      <p:ext uri="{BB962C8B-B14F-4D97-AF65-F5344CB8AC3E}">
        <p14:creationId xmlns:p14="http://schemas.microsoft.com/office/powerpoint/2010/main" val="363240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31750-3732-4D2F-BE2B-A75FF5EA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Arrisque-se</a:t>
            </a:r>
          </a:p>
        </p:txBody>
      </p:sp>
      <p:pic>
        <p:nvPicPr>
          <p:cNvPr id="64514" name="Picture 2" descr="https://img.elo7.com.br/product/zoom/1AAEA5B/quadrinho-frase-se-faltar-coragem-sobre-loucura-moldura-quadros-decorativos-com-moldura-laqueada.jpg">
            <a:extLst>
              <a:ext uri="{FF2B5EF4-FFF2-40B4-BE49-F238E27FC236}">
                <a16:creationId xmlns:a16="http://schemas.microsoft.com/office/drawing/2014/main" id="{61E9CE63-A496-436B-9C38-566596AD58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12994" r="20000" b="12737"/>
          <a:stretch/>
        </p:blipFill>
        <p:spPr bwMode="auto">
          <a:xfrm>
            <a:off x="2915815" y="685139"/>
            <a:ext cx="3096345" cy="43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A67CC-7CD6-4BC0-9C0E-2E6E446E0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Mantra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021490-8B6F-4EBD-922D-CF6FFF13F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Engaje as pessoas! “Indivíduos e interações mais que processos e ferramentas”</a:t>
            </a:r>
          </a:p>
          <a:p>
            <a:r>
              <a:rPr lang="pt-BR" dirty="0"/>
              <a:t>Se baseie em dados “Seja Data-</a:t>
            </a:r>
            <a:r>
              <a:rPr lang="pt-BR" dirty="0" err="1"/>
              <a:t>Driven</a:t>
            </a:r>
            <a:r>
              <a:rPr lang="pt-BR" dirty="0"/>
              <a:t>”</a:t>
            </a:r>
          </a:p>
          <a:p>
            <a:r>
              <a:rPr lang="pt-BR" dirty="0"/>
              <a:t>Esteja pronto para adaptar “responder a mudanças mais que seguir um plano”</a:t>
            </a:r>
          </a:p>
          <a:p>
            <a:r>
              <a:rPr lang="pt-BR" dirty="0"/>
              <a:t>Tenha coragem! “</a:t>
            </a:r>
            <a:r>
              <a:rPr lang="pt-BR" dirty="0" err="1"/>
              <a:t>Skin</a:t>
            </a:r>
            <a:r>
              <a:rPr lang="pt-BR" dirty="0"/>
              <a:t> in The Game”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001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EF1714-46AD-4967-A4FB-D2BA6EF7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5F7788-19F5-4A0F-BA9E-EC1B19411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A14751FC-074B-426E-B5F8-71DF11BE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6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32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" y="-35059"/>
            <a:ext cx="9216140" cy="518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/>
          <p:nvPr/>
        </p:nvSpPr>
        <p:spPr>
          <a:xfrm>
            <a:off x="3231617" y="790346"/>
            <a:ext cx="2753591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pt-BR" sz="5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SEJA UM</a:t>
            </a:r>
            <a:r>
              <a:rPr lang="pt-BR" sz="5400" b="1" dirty="0">
                <a:solidFill>
                  <a:srgbClr val="6AA8B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50" dirty="0"/>
          </a:p>
        </p:txBody>
      </p:sp>
      <p:pic>
        <p:nvPicPr>
          <p:cNvPr id="435" name="Shape 435"/>
          <p:cNvPicPr preferRelativeResize="0"/>
          <p:nvPr/>
        </p:nvPicPr>
        <p:blipFill rotWithShape="1">
          <a:blip r:embed="rId4">
            <a:alphaModFix/>
          </a:blip>
          <a:srcRect l="-274"/>
          <a:stretch/>
        </p:blipFill>
        <p:spPr>
          <a:xfrm>
            <a:off x="297161" y="4415827"/>
            <a:ext cx="1450181" cy="51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7555" y="3484173"/>
            <a:ext cx="381976" cy="3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7555" y="3051659"/>
            <a:ext cx="381976" cy="3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05627" y="3916689"/>
            <a:ext cx="381976" cy="3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07554" y="2621071"/>
            <a:ext cx="380048" cy="38004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3599176" y="2672596"/>
            <a:ext cx="3129284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 sz="1500" dirty="0">
                <a:solidFill>
                  <a:schemeClr val="bg1"/>
                </a:solidFill>
              </a:rPr>
              <a:t>www.softplan.com.br/carreira</a:t>
            </a:r>
            <a:endParaRPr sz="15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3599175" y="3104147"/>
            <a:ext cx="2907630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facebook.com/softplanonline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3599176" y="3525120"/>
            <a:ext cx="2515875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linkedin.com/softplan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3599176" y="3957635"/>
            <a:ext cx="118412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pt-BR" sz="1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@softplan</a:t>
            </a:r>
            <a:endParaRPr sz="15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2641984" y="1370424"/>
            <a:ext cx="4086476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pt-BR" sz="5400" b="1" dirty="0">
                <a:solidFill>
                  <a:srgbClr val="73C6DC"/>
                </a:solidFill>
                <a:latin typeface="Calibri"/>
                <a:ea typeface="Calibri"/>
                <a:cs typeface="Calibri"/>
                <a:sym typeface="Calibri"/>
              </a:rPr>
              <a:t>SOFTPLAYER!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09847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5" descr="Uma imagem contendo texto&#10;&#10;Descrição gerada automaticamente">
            <a:extLst>
              <a:ext uri="{FF2B5EF4-FFF2-40B4-BE49-F238E27FC236}">
                <a16:creationId xmlns:a16="http://schemas.microsoft.com/office/drawing/2014/main" id="{09FF2B64-F774-435A-9374-A08AF80A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14" y="411510"/>
            <a:ext cx="3487930" cy="348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2F8CF7D4-254F-4A52-A241-804E51207CA1}"/>
              </a:ext>
            </a:extLst>
          </p:cNvPr>
          <p:cNvSpPr txBox="1">
            <a:spLocks/>
          </p:cNvSpPr>
          <p:nvPr/>
        </p:nvSpPr>
        <p:spPr bwMode="auto">
          <a:xfrm>
            <a:off x="3919593" y="1168864"/>
            <a:ext cx="434128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189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378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566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754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sz="3200" kern="0" dirty="0"/>
              <a:t>Edson O. Lessa Junior</a:t>
            </a:r>
          </a:p>
        </p:txBody>
      </p:sp>
      <p:pic>
        <p:nvPicPr>
          <p:cNvPr id="15" name="Picture 5" descr="Resultado de imagem para softplan logo">
            <a:extLst>
              <a:ext uri="{FF2B5EF4-FFF2-40B4-BE49-F238E27FC236}">
                <a16:creationId xmlns:a16="http://schemas.microsoft.com/office/drawing/2014/main" id="{D337C734-209A-4FD9-B775-2B30C58E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0248"/>
            <a:ext cx="3432030" cy="112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808530-219E-4433-A2DD-1095DB6E1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79662"/>
            <a:ext cx="3260345" cy="32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2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2D0BC-E6F8-4374-838A-5A6B5588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361950"/>
            <a:ext cx="5905351" cy="698500"/>
          </a:xfrm>
        </p:spPr>
        <p:txBody>
          <a:bodyPr/>
          <a:lstStyle/>
          <a:p>
            <a:r>
              <a:rPr lang="pt-BR" dirty="0"/>
              <a:t>O que fazemos desde 2009</a:t>
            </a:r>
          </a:p>
        </p:txBody>
      </p:sp>
      <p:pic>
        <p:nvPicPr>
          <p:cNvPr id="46082" name="Picture 2" descr="https://blog.meuprecatorio.com.br/wp-content/uploads/sites/4/2018/07/Flag_map_of_Santa_Catarina.png">
            <a:extLst>
              <a:ext uri="{FF2B5EF4-FFF2-40B4-BE49-F238E27FC236}">
                <a16:creationId xmlns:a16="http://schemas.microsoft.com/office/drawing/2014/main" id="{C49FA4E5-716F-4AC5-9669-3F4DEF51F4F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5" y="1450524"/>
            <a:ext cx="4244975" cy="283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C5BAB1-FC06-4173-A85B-C4D6B55AA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1" y="1491630"/>
            <a:ext cx="4244975" cy="3077989"/>
          </a:xfrm>
        </p:spPr>
        <p:txBody>
          <a:bodyPr/>
          <a:lstStyle/>
          <a:p>
            <a:r>
              <a:rPr lang="pt-BR" dirty="0"/>
              <a:t>Contratada pelo Governo de Estado de Santa Catarina</a:t>
            </a:r>
          </a:p>
          <a:p>
            <a:r>
              <a:rPr lang="pt-BR" dirty="0"/>
              <a:t>Prover soluções para processos digitais.</a:t>
            </a:r>
          </a:p>
        </p:txBody>
      </p:sp>
    </p:spTree>
    <p:extLst>
      <p:ext uri="{BB962C8B-B14F-4D97-AF65-F5344CB8AC3E}">
        <p14:creationId xmlns:p14="http://schemas.microsoft.com/office/powerpoint/2010/main" val="10889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 descr="I:\TDC2017\Logos\TDC2017\logo-tdc-vertical-A4.emf">
            <a:extLst>
              <a:ext uri="{FF2B5EF4-FFF2-40B4-BE49-F238E27FC236}">
                <a16:creationId xmlns:a16="http://schemas.microsoft.com/office/drawing/2014/main" id="{C1A251A3-1BED-4471-A903-618EAA030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915988"/>
            <a:ext cx="442753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4" name="Picture 8" descr="Resultado de imagem para airbnb evoluÃ§Ã£o">
            <a:extLst>
              <a:ext uri="{FF2B5EF4-FFF2-40B4-BE49-F238E27FC236}">
                <a16:creationId xmlns:a16="http://schemas.microsoft.com/office/drawing/2014/main" id="{1FC328CC-9C8C-4D3E-B86F-E39913A16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61"/>
          <a:stretch/>
        </p:blipFill>
        <p:spPr bwMode="auto">
          <a:xfrm>
            <a:off x="3459868" y="2355726"/>
            <a:ext cx="2324815" cy="25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EA0CA3-185F-438B-9C99-6360B001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361950"/>
            <a:ext cx="6265391" cy="749930"/>
          </a:xfrm>
        </p:spPr>
        <p:txBody>
          <a:bodyPr/>
          <a:lstStyle/>
          <a:p>
            <a:r>
              <a:rPr lang="pt-BR" dirty="0"/>
              <a:t>Em 2009 poucos conheciam ou não existiam</a:t>
            </a:r>
          </a:p>
        </p:txBody>
      </p:sp>
      <p:pic>
        <p:nvPicPr>
          <p:cNvPr id="65538" name="Picture 2" descr="Netflix">
            <a:extLst>
              <a:ext uri="{FF2B5EF4-FFF2-40B4-BE49-F238E27FC236}">
                <a16:creationId xmlns:a16="http://schemas.microsoft.com/office/drawing/2014/main" id="{34A3596B-A833-4434-A58E-574EABA518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" y="1617611"/>
            <a:ext cx="3428368" cy="22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Resultado de imagem para Spotify">
            <a:extLst>
              <a:ext uri="{FF2B5EF4-FFF2-40B4-BE49-F238E27FC236}">
                <a16:creationId xmlns:a16="http://schemas.microsoft.com/office/drawing/2014/main" id="{A9F436EE-3E8A-4D1D-982E-346BD159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4651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Resultado de imagem para uber">
            <a:extLst>
              <a:ext uri="{FF2B5EF4-FFF2-40B4-BE49-F238E27FC236}">
                <a16:creationId xmlns:a16="http://schemas.microsoft.com/office/drawing/2014/main" id="{EFFED5DB-7332-4FEE-85DB-F7B186A4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778" y="3020702"/>
            <a:ext cx="3220222" cy="20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8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48B9E-61DB-4793-AE5D-2187772B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Contratada desde 2009</a:t>
            </a:r>
          </a:p>
        </p:txBody>
      </p:sp>
      <p:pic>
        <p:nvPicPr>
          <p:cNvPr id="32770" name="Picture 2" descr="http://luizricardo.org/wordpress/wp-content/upload-files/2013/09/Legacy-Software.jpg">
            <a:extLst>
              <a:ext uri="{FF2B5EF4-FFF2-40B4-BE49-F238E27FC236}">
                <a16:creationId xmlns:a16="http://schemas.microsoft.com/office/drawing/2014/main" id="{FADC5DB5-20D9-47FE-A7DA-8FF8CE01AFB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306" y="1168400"/>
            <a:ext cx="3402013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10A8C-57E6-4C38-9E5F-2DD77EE09C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Sistema de Gestão dos processos administrativos</a:t>
            </a:r>
          </a:p>
          <a:p>
            <a:endParaRPr lang="pt-BR" dirty="0"/>
          </a:p>
          <a:p>
            <a:r>
              <a:rPr lang="pt-BR" dirty="0"/>
              <a:t>Evoluções no sistema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361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2277F5F-D6B5-4688-9DC5-F369697D9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Contrato se baseia no modelo </a:t>
            </a:r>
            <a:r>
              <a:rPr lang="pt-BR" dirty="0" err="1"/>
              <a:t>Waterfall</a:t>
            </a:r>
            <a:endParaRPr lang="pt-BR" dirty="0"/>
          </a:p>
        </p:txBody>
      </p:sp>
      <p:pic>
        <p:nvPicPr>
          <p:cNvPr id="66562" name="Picture 2" descr="https://cdn.pixabay.com/photo/2015/04/04/09/18/waterfall-706314_960_720.jpg">
            <a:extLst>
              <a:ext uri="{FF2B5EF4-FFF2-40B4-BE49-F238E27FC236}">
                <a16:creationId xmlns:a16="http://schemas.microsoft.com/office/drawing/2014/main" id="{C08DF5B0-21BD-4408-9BA3-43B2AFD74DE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6" y="1277541"/>
            <a:ext cx="4029868" cy="302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https://images.slideplayer.com.br/41/11290453/slides/slide_8.jpg">
            <a:extLst>
              <a:ext uri="{FF2B5EF4-FFF2-40B4-BE49-F238E27FC236}">
                <a16:creationId xmlns:a16="http://schemas.microsoft.com/office/drawing/2014/main" id="{F4378073-C5AE-4BE7-A1D9-B6E6850078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27081" r="8498" b="7329"/>
          <a:stretch/>
        </p:blipFill>
        <p:spPr bwMode="auto">
          <a:xfrm>
            <a:off x="1187624" y="1203598"/>
            <a:ext cx="6480719" cy="383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1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093B4-52FE-4A5D-95F5-CA27E087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do contratante</a:t>
            </a:r>
          </a:p>
        </p:txBody>
      </p:sp>
      <p:pic>
        <p:nvPicPr>
          <p:cNvPr id="49158" name="Picture 6" descr="https://www.infovarejo.com.br/wp-content/uploads/2017/03/Comprando-Melhor-740x360.jpg">
            <a:extLst>
              <a:ext uri="{FF2B5EF4-FFF2-40B4-BE49-F238E27FC236}">
                <a16:creationId xmlns:a16="http://schemas.microsoft.com/office/drawing/2014/main" id="{1C821713-19C3-4649-8C96-D59F1B0602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62" y="1379537"/>
            <a:ext cx="7002476" cy="34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0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223DC-8659-408C-BD73-065E912B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Conhecer um novo mundo</a:t>
            </a:r>
          </a:p>
        </p:txBody>
      </p:sp>
      <p:pic>
        <p:nvPicPr>
          <p:cNvPr id="50178" name="Picture 2" descr="http://ohipnologo.com.br/wp-content/uploads/2015/10/percep%C3%A7%C3%A3o-da-realidade-1.jpg">
            <a:extLst>
              <a:ext uri="{FF2B5EF4-FFF2-40B4-BE49-F238E27FC236}">
                <a16:creationId xmlns:a16="http://schemas.microsoft.com/office/drawing/2014/main" id="{E6EA96CA-E8B0-435A-9778-31CB48717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60450"/>
            <a:ext cx="6840760" cy="395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CE809-EE05-49FC-8D7E-25EE6BAC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Entendimento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EC4C26-4293-4F20-82CD-05A95C60A8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Investigar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543EB312-E931-42C5-9961-E7A94B5A0A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686841"/>
            <a:ext cx="4040188" cy="2850905"/>
          </a:xfrm>
          <a:prstGeom prst="rect">
            <a:avLst/>
          </a:prstGeo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8C81770-0F76-4AC7-B6C3-BCA69D40A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8" name="AutoShape 10" descr="https://thumbs.jusbr.com/filters:format(webp)/imgs.jusbr.com/publications/images/5540f7e71db19378a17b8bea73ca0166">
            <a:extLst>
              <a:ext uri="{FF2B5EF4-FFF2-40B4-BE49-F238E27FC236}">
                <a16:creationId xmlns:a16="http://schemas.microsoft.com/office/drawing/2014/main" id="{58AFA7B7-C573-459C-803C-EF8B65F9B2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Picture 2" descr="http://www.caroli.org/wp-content/uploads/2018/07/construir-medir-aprender-lean-startup-300x277.jpg">
            <a:extLst>
              <a:ext uri="{FF2B5EF4-FFF2-40B4-BE49-F238E27FC236}">
                <a16:creationId xmlns:a16="http://schemas.microsoft.com/office/drawing/2014/main" id="{782A21BD-5BC0-4D8E-A2D8-ED5CA48B851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4942" r="6287" b="9546"/>
          <a:stretch/>
        </p:blipFill>
        <p:spPr bwMode="auto">
          <a:xfrm>
            <a:off x="4788503" y="1640723"/>
            <a:ext cx="3754819" cy="33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86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1082</TotalTime>
  <Words>234</Words>
  <Application>Microsoft Office PowerPoint</Application>
  <PresentationFormat>Apresentação na tela (16:9)</PresentationFormat>
  <Paragraphs>59</Paragraphs>
  <Slides>30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30</vt:i4>
      </vt:variant>
    </vt:vector>
  </HeadingPairs>
  <TitlesOfParts>
    <vt:vector size="40" baseType="lpstr">
      <vt:lpstr>Arial</vt:lpstr>
      <vt:lpstr>Calibri</vt:lpstr>
      <vt:lpstr>EurostileT</vt:lpstr>
      <vt:lpstr>Karla</vt:lpstr>
      <vt:lpstr>Montserrat</vt:lpstr>
      <vt:lpstr>Wingdings</vt:lpstr>
      <vt:lpstr>modelo_open4education</vt:lpstr>
      <vt:lpstr>Personalizar design</vt:lpstr>
      <vt:lpstr>Cadwal template</vt:lpstr>
      <vt:lpstr>1_Personalizar design</vt:lpstr>
      <vt:lpstr>Trilha – Requisitos Ágeis</vt:lpstr>
      <vt:lpstr>Apresentação do PowerPoint</vt:lpstr>
      <vt:lpstr>O que fazemos desde 2009</vt:lpstr>
      <vt:lpstr>Em 2009 poucos conheciam ou não existiam</vt:lpstr>
      <vt:lpstr>Contratada desde 2009</vt:lpstr>
      <vt:lpstr>Contrato se baseia no modelo Waterfall</vt:lpstr>
      <vt:lpstr>Visão do contratante</vt:lpstr>
      <vt:lpstr>Conhecer um novo mundo</vt:lpstr>
      <vt:lpstr>Entendimento</vt:lpstr>
      <vt:lpstr>Usar de força</vt:lpstr>
      <vt:lpstr>Conversar com quem toma as decisões</vt:lpstr>
      <vt:lpstr>Entender a Decisão</vt:lpstr>
      <vt:lpstr>Entender a Decisão</vt:lpstr>
      <vt:lpstr>Ferramentas</vt:lpstr>
      <vt:lpstr>Evidenciar o público</vt:lpstr>
      <vt:lpstr>Proposta de valor</vt:lpstr>
      <vt:lpstr>MVP</vt:lpstr>
      <vt:lpstr>Mindset das pessoas</vt:lpstr>
      <vt:lpstr>Prototipar, Prototipar, Prototipar</vt:lpstr>
      <vt:lpstr>Protótipo do MVP’s</vt:lpstr>
      <vt:lpstr>Negociar o protótipo</vt:lpstr>
      <vt:lpstr>MVP Protótipo vencedor</vt:lpstr>
      <vt:lpstr>Formalizar o acordo</vt:lpstr>
      <vt:lpstr>O importante é Pensar fora da Caixa</vt:lpstr>
      <vt:lpstr>Arrisque-se</vt:lpstr>
      <vt:lpstr>Mantra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Edson Lessa</cp:lastModifiedBy>
  <cp:revision>80</cp:revision>
  <dcterms:created xsi:type="dcterms:W3CDTF">2008-09-08T18:46:53Z</dcterms:created>
  <dcterms:modified xsi:type="dcterms:W3CDTF">2019-07-17T13:39:51Z</dcterms:modified>
</cp:coreProperties>
</file>